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64" r:id="rId12"/>
    <p:sldId id="265" r:id="rId13"/>
    <p:sldId id="266" r:id="rId14"/>
    <p:sldId id="270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000156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festival.1september.ru/articles/626210/presentation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festival.1september.ru/articles/626210/presentation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festival.1september.ru/articles/626210/presentation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festival.1september.ru/articles/626210/presentation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festival.1september.ru/articles/626210/presentation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142900"/>
            <a:ext cx="8229600" cy="4175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9001156" cy="61261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dirty="0" smtClean="0"/>
              <a:t>Вопросы с.19. учебник.</a:t>
            </a:r>
          </a:p>
          <a:p>
            <a:pPr>
              <a:buNone/>
            </a:pPr>
            <a:r>
              <a:rPr lang="ru-RU" sz="3600" dirty="0" smtClean="0"/>
              <a:t>Рабочая тетрадь с.9 тематический практикум.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festival.1september.ru/articles/626210/presentation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114300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festival.1september.ru/articles/626210/presentation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С.16 .текст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festival.1september.ru/articles/626210/presentation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festival.1september.ru/articles/626210/presentation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festival.1september.ru/articles/626210/presentation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festival.1september.ru/articles/626210/presentation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festival.1september.ru/articles/626210/presentation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000" dirty="0" smtClean="0"/>
              <a:t>С.17 -18 ТЕКСТ.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</TotalTime>
  <Words>19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Даня</dc:creator>
  <cp:lastModifiedBy>Даня</cp:lastModifiedBy>
  <cp:revision>4</cp:revision>
  <dcterms:created xsi:type="dcterms:W3CDTF">2015-09-15T17:27:31Z</dcterms:created>
  <dcterms:modified xsi:type="dcterms:W3CDTF">2015-11-09T14:57:06Z</dcterms:modified>
</cp:coreProperties>
</file>