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74" r:id="rId2"/>
    <p:sldId id="256" r:id="rId3"/>
    <p:sldId id="258" r:id="rId4"/>
    <p:sldId id="271" r:id="rId5"/>
    <p:sldId id="269" r:id="rId6"/>
    <p:sldId id="263" r:id="rId7"/>
    <p:sldId id="260" r:id="rId8"/>
    <p:sldId id="257" r:id="rId9"/>
    <p:sldId id="266" r:id="rId10"/>
    <p:sldId id="268" r:id="rId11"/>
    <p:sldId id="259" r:id="rId12"/>
    <p:sldId id="265" r:id="rId13"/>
    <p:sldId id="261" r:id="rId14"/>
    <p:sldId id="264" r:id="rId15"/>
    <p:sldId id="273" r:id="rId16"/>
    <p:sldId id="270" r:id="rId17"/>
    <p:sldId id="267" r:id="rId18"/>
    <p:sldId id="272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43" autoAdjust="0"/>
  </p:normalViewPr>
  <p:slideViewPr>
    <p:cSldViewPr>
      <p:cViewPr>
        <p:scale>
          <a:sx n="78" d="100"/>
          <a:sy n="78" d="100"/>
        </p:scale>
        <p:origin x="-5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A76AF70-01C4-4434-9AA4-7AE8B27B5C5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A95D95F-8041-4236-B3EE-05D289AEA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76AF70-01C4-4434-9AA4-7AE8B27B5C5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95D95F-8041-4236-B3EE-05D289AEA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76AF70-01C4-4434-9AA4-7AE8B27B5C5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95D95F-8041-4236-B3EE-05D289AEA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76AF70-01C4-4434-9AA4-7AE8B27B5C5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95D95F-8041-4236-B3EE-05D289AEA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A76AF70-01C4-4434-9AA4-7AE8B27B5C5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A95D95F-8041-4236-B3EE-05D289AEA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76AF70-01C4-4434-9AA4-7AE8B27B5C5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A95D95F-8041-4236-B3EE-05D289AEA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76AF70-01C4-4434-9AA4-7AE8B27B5C5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A95D95F-8041-4236-B3EE-05D289AEA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76AF70-01C4-4434-9AA4-7AE8B27B5C5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95D95F-8041-4236-B3EE-05D289AEA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76AF70-01C4-4434-9AA4-7AE8B27B5C5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95D95F-8041-4236-B3EE-05D289AEA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A76AF70-01C4-4434-9AA4-7AE8B27B5C5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A95D95F-8041-4236-B3EE-05D289AEA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A76AF70-01C4-4434-9AA4-7AE8B27B5C5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A95D95F-8041-4236-B3EE-05D289AEA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A76AF70-01C4-4434-9AA4-7AE8B27B5C5C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A95D95F-8041-4236-B3EE-05D289AEA6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90;&#1072;&#1085;&#1103;\&#1056;&#1072;&#1073;&#1086;&#1095;&#1080;&#1081;%20&#1089;&#1090;&#1086;&#1083;\kapel_solo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369607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МИЛЫМ ДЕВЧОНКАМ 9 «А» посвящается…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00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11RteIk56A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392488" cy="59766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04664"/>
            <a:ext cx="3970784" cy="489654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B0F0"/>
                </a:solidFill>
                <a:cs typeface="Aharoni" pitchFamily="2" charset="-79"/>
              </a:rPr>
              <a:t>Нежная </a:t>
            </a:r>
            <a:r>
              <a:rPr lang="ru-RU" sz="2000" dirty="0">
                <a:solidFill>
                  <a:srgbClr val="00B0F0"/>
                </a:solidFill>
                <a:cs typeface="Aharoni" pitchFamily="2" charset="-79"/>
              </a:rPr>
              <a:t>улыбка прячется в губах, </a:t>
            </a:r>
            <a:br>
              <a:rPr lang="ru-RU" sz="2000" dirty="0">
                <a:solidFill>
                  <a:srgbClr val="00B0F0"/>
                </a:solidFill>
                <a:cs typeface="Aharoni" pitchFamily="2" charset="-79"/>
              </a:rPr>
            </a:br>
            <a:r>
              <a:rPr lang="ru-RU" sz="2000" dirty="0">
                <a:solidFill>
                  <a:srgbClr val="00B0F0"/>
                </a:solidFill>
                <a:cs typeface="Aharoni" pitchFamily="2" charset="-79"/>
              </a:rPr>
              <a:t>Солнечные блики пляшут на кудрях. </a:t>
            </a:r>
            <a:br>
              <a:rPr lang="ru-RU" sz="2000" dirty="0">
                <a:solidFill>
                  <a:srgbClr val="00B0F0"/>
                </a:solidFill>
                <a:cs typeface="Aharoni" pitchFamily="2" charset="-79"/>
              </a:rPr>
            </a:br>
            <a:r>
              <a:rPr lang="ru-RU" sz="2000" dirty="0">
                <a:solidFill>
                  <a:srgbClr val="00B0F0"/>
                </a:solidFill>
                <a:cs typeface="Aharoni" pitchFamily="2" charset="-79"/>
              </a:rPr>
              <a:t>Ты – лесная фея, сказочные сны, </a:t>
            </a:r>
            <a:br>
              <a:rPr lang="ru-RU" sz="2000" dirty="0">
                <a:solidFill>
                  <a:srgbClr val="00B0F0"/>
                </a:solidFill>
                <a:cs typeface="Aharoni" pitchFamily="2" charset="-79"/>
              </a:rPr>
            </a:br>
            <a:r>
              <a:rPr lang="ru-RU" sz="2000" dirty="0">
                <a:solidFill>
                  <a:srgbClr val="00B0F0"/>
                </a:solidFill>
                <a:cs typeface="Aharoni" pitchFamily="2" charset="-79"/>
              </a:rPr>
              <a:t>Ты – подружка Солнца, вестница Весны! </a:t>
            </a:r>
            <a:br>
              <a:rPr lang="ru-RU" sz="2000" dirty="0">
                <a:solidFill>
                  <a:srgbClr val="00B0F0"/>
                </a:solidFill>
                <a:cs typeface="Aharoni" pitchFamily="2" charset="-79"/>
              </a:rPr>
            </a:br>
            <a:r>
              <a:rPr lang="ru-RU" sz="2000" dirty="0">
                <a:solidFill>
                  <a:srgbClr val="00B0F0"/>
                </a:solidFill>
                <a:cs typeface="Aharoni" pitchFamily="2" charset="-79"/>
              </a:rPr>
              <a:t/>
            </a:r>
            <a:br>
              <a:rPr lang="ru-RU" sz="2000" dirty="0">
                <a:solidFill>
                  <a:srgbClr val="00B0F0"/>
                </a:solidFill>
                <a:cs typeface="Aharoni" pitchFamily="2" charset="-79"/>
              </a:rPr>
            </a:br>
            <a:r>
              <a:rPr lang="ru-RU" sz="2000" dirty="0">
                <a:solidFill>
                  <a:srgbClr val="00B0F0"/>
                </a:solidFill>
                <a:cs typeface="Aharoni" pitchFamily="2" charset="-79"/>
              </a:rPr>
              <a:t>Рыжая девчонка, яркая душа. </a:t>
            </a:r>
            <a:br>
              <a:rPr lang="ru-RU" sz="2000" dirty="0">
                <a:solidFill>
                  <a:srgbClr val="00B0F0"/>
                </a:solidFill>
                <a:cs typeface="Aharoni" pitchFamily="2" charset="-79"/>
              </a:rPr>
            </a:br>
            <a:r>
              <a:rPr lang="ru-RU" sz="2000" dirty="0">
                <a:solidFill>
                  <a:srgbClr val="00B0F0"/>
                </a:solidFill>
                <a:cs typeface="Aharoni" pitchFamily="2" charset="-79"/>
              </a:rPr>
              <a:t>До чего красива, чудо хороша! </a:t>
            </a:r>
            <a:br>
              <a:rPr lang="ru-RU" sz="2000" dirty="0">
                <a:solidFill>
                  <a:srgbClr val="00B0F0"/>
                </a:solidFill>
                <a:cs typeface="Aharoni" pitchFamily="2" charset="-79"/>
              </a:rPr>
            </a:br>
            <a:r>
              <a:rPr lang="ru-RU" sz="2000" dirty="0">
                <a:solidFill>
                  <a:srgbClr val="00B0F0"/>
                </a:solidFill>
                <a:cs typeface="Aharoni" pitchFamily="2" charset="-79"/>
              </a:rPr>
              <a:t>Любящее сердце я тебе отдам, </a:t>
            </a:r>
            <a:br>
              <a:rPr lang="ru-RU" sz="2000" dirty="0">
                <a:solidFill>
                  <a:srgbClr val="00B0F0"/>
                </a:solidFill>
                <a:cs typeface="Aharoni" pitchFamily="2" charset="-79"/>
              </a:rPr>
            </a:br>
            <a:r>
              <a:rPr lang="ru-RU" sz="2000" dirty="0">
                <a:solidFill>
                  <a:srgbClr val="00B0F0"/>
                </a:solidFill>
                <a:cs typeface="Aharoni" pitchFamily="2" charset="-79"/>
              </a:rPr>
              <a:t>Брошу звезд охапку я к твоим ногам</a:t>
            </a:r>
            <a:endParaRPr lang="ru-RU" sz="2000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0176505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029200" cy="35814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/>
              <a:t>    Ты то наивна, то строга, </a:t>
            </a:r>
          </a:p>
          <a:p>
            <a:pPr>
              <a:buFontTx/>
              <a:buNone/>
            </a:pPr>
            <a:r>
              <a:rPr lang="ru-RU" sz="2400"/>
              <a:t>    То буйствуешь, то безмятежна, То так естественна, мила,</a:t>
            </a:r>
          </a:p>
          <a:p>
            <a:pPr>
              <a:buFontTx/>
              <a:buNone/>
            </a:pPr>
            <a:r>
              <a:rPr lang="ru-RU" sz="2400"/>
              <a:t>    Что в панике учителя..</a:t>
            </a:r>
          </a:p>
          <a:p>
            <a:pPr>
              <a:buFontTx/>
              <a:buNone/>
            </a:pPr>
            <a:r>
              <a:rPr lang="ru-RU" sz="2400"/>
              <a:t>    Тебе идет любой каприз,    Какой бы разной ни была...</a:t>
            </a:r>
          </a:p>
          <a:p>
            <a:pPr>
              <a:buFontTx/>
              <a:buNone/>
            </a:pPr>
            <a:r>
              <a:rPr lang="ru-RU" sz="2400"/>
              <a:t>    Для нас конечно как сюрприз,</a:t>
            </a:r>
          </a:p>
          <a:p>
            <a:pPr>
              <a:buFontTx/>
              <a:buNone/>
            </a:pPr>
            <a:r>
              <a:rPr lang="ru-RU" sz="2400"/>
              <a:t>    Твоя широкая душа!    </a:t>
            </a:r>
          </a:p>
          <a:p>
            <a:endParaRPr lang="ru-RU"/>
          </a:p>
        </p:txBody>
      </p:sp>
      <p:pic>
        <p:nvPicPr>
          <p:cNvPr id="8196" name="Picture 4" descr="2013-03-04_224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457200"/>
            <a:ext cx="37719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7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1828800"/>
            <a:ext cx="3960440" cy="368843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/>
              <a:t>И танцует, и </a:t>
            </a:r>
            <a:r>
              <a:rPr lang="ru-RU" sz="2400" b="1" i="1" dirty="0" smtClean="0"/>
              <a:t>поет</a:t>
            </a:r>
          </a:p>
          <a:p>
            <a:pPr algn="ctr"/>
            <a:r>
              <a:rPr lang="ru-RU" sz="2400" b="1" i="1" dirty="0" smtClean="0"/>
              <a:t>И </a:t>
            </a:r>
            <a:r>
              <a:rPr lang="ru-RU" sz="2400" b="1" i="1" dirty="0"/>
              <a:t>гранит наук </a:t>
            </a:r>
            <a:r>
              <a:rPr lang="ru-RU" sz="2400" b="1" i="1" dirty="0" smtClean="0"/>
              <a:t>грызет.</a:t>
            </a:r>
          </a:p>
          <a:p>
            <a:pPr algn="ctr"/>
            <a:r>
              <a:rPr lang="ru-RU" sz="2400" b="1" i="1" dirty="0" smtClean="0"/>
              <a:t>Учится </a:t>
            </a:r>
            <a:r>
              <a:rPr lang="ru-RU" sz="2400" b="1" i="1" dirty="0"/>
              <a:t>лишь на отлично,	           </a:t>
            </a:r>
            <a:endParaRPr lang="ru-RU" sz="2400" dirty="0"/>
          </a:p>
          <a:p>
            <a:pPr algn="ctr"/>
            <a:r>
              <a:rPr lang="ru-RU" sz="2400" b="1" i="1" dirty="0" smtClean="0"/>
              <a:t>И </a:t>
            </a:r>
            <a:r>
              <a:rPr lang="ru-RU" sz="2400" b="1" i="1" dirty="0"/>
              <a:t>ведет себя прилично.      </a:t>
            </a:r>
            <a:endParaRPr lang="ru-RU" sz="2400" dirty="0"/>
          </a:p>
          <a:p>
            <a:pPr algn="ctr"/>
            <a:r>
              <a:rPr lang="ru-RU" sz="2400" b="1" i="1" dirty="0"/>
              <a:t> </a:t>
            </a:r>
            <a:r>
              <a:rPr lang="ru-RU" sz="2400" b="1" i="1" dirty="0" smtClean="0"/>
              <a:t>Что </a:t>
            </a:r>
            <a:r>
              <a:rPr lang="ru-RU" sz="2400" b="1" i="1" dirty="0"/>
              <a:t>за чудо девочка?                           </a:t>
            </a:r>
            <a:r>
              <a:rPr lang="ru-RU" sz="2400" b="1" i="1" dirty="0" smtClean="0"/>
              <a:t>                     Это </a:t>
            </a:r>
            <a:r>
              <a:rPr lang="ru-RU" sz="2400" b="1" i="1" dirty="0"/>
              <a:t>наша	</a:t>
            </a:r>
            <a:r>
              <a:rPr lang="ru-RU" sz="2400" b="1" i="1" dirty="0" smtClean="0"/>
              <a:t>____________</a:t>
            </a:r>
            <a:r>
              <a:rPr lang="ru-RU" sz="2400" b="1" u="sng" dirty="0" smtClean="0"/>
              <a:t>!</a:t>
            </a:r>
            <a:endParaRPr lang="ru-RU" sz="2400" dirty="0"/>
          </a:p>
          <a:p>
            <a:pPr algn="ctr">
              <a:lnSpc>
                <a:spcPct val="80000"/>
              </a:lnSpc>
            </a:pPr>
            <a:endParaRPr lang="ru-RU" sz="2400" dirty="0"/>
          </a:p>
        </p:txBody>
      </p:sp>
      <p:pic>
        <p:nvPicPr>
          <p:cNvPr id="1026" name="Picture 2" descr="http://cs405625.vk.me/v405625320/4edf/PBYVqJj9qG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590925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1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988840"/>
            <a:ext cx="4989240" cy="41044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Любят все её мальчишки</a:t>
            </a:r>
            <a:br>
              <a:rPr lang="ru-RU" dirty="0" smtClean="0"/>
            </a:br>
            <a:r>
              <a:rPr lang="ru-RU" dirty="0" smtClean="0"/>
              <a:t>Хороша, так хороша!</a:t>
            </a:r>
            <a:br>
              <a:rPr lang="ru-RU" dirty="0" smtClean="0"/>
            </a:br>
            <a:r>
              <a:rPr lang="ru-RU" dirty="0" smtClean="0"/>
              <a:t>А рисует </a:t>
            </a:r>
            <a:r>
              <a:rPr lang="ru-RU" dirty="0"/>
              <a:t>к</a:t>
            </a:r>
            <a:r>
              <a:rPr lang="ru-RU" dirty="0" smtClean="0"/>
              <a:t>ак прекрасно!</a:t>
            </a:r>
            <a:br>
              <a:rPr lang="ru-RU" dirty="0" smtClean="0"/>
            </a:br>
            <a:r>
              <a:rPr lang="ru-RU" dirty="0" smtClean="0"/>
              <a:t>___________- добрая душа!</a:t>
            </a: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620688"/>
            <a:ext cx="2143140" cy="569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1192782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463" y="332657"/>
            <a:ext cx="4103687" cy="6336432"/>
          </a:xfrm>
        </p:spPr>
        <p:txBody>
          <a:bodyPr rtlCol="0">
            <a:normAutofit/>
          </a:bodyPr>
          <a:lstStyle/>
          <a:p>
            <a:r>
              <a:rPr lang="ru-RU" b="1" dirty="0" smtClean="0"/>
              <a:t>                                                             Где-то </a:t>
            </a:r>
            <a:r>
              <a:rPr lang="ru-RU" b="1" dirty="0"/>
              <a:t>с боку в закутке</a:t>
            </a:r>
            <a:r>
              <a:rPr lang="ru-RU" b="1" dirty="0" smtClean="0"/>
              <a:t>,</a:t>
            </a:r>
            <a:r>
              <a:rPr lang="ru-RU" b="1" dirty="0"/>
              <a:t>	                                                              Притаилась в уголке</a:t>
            </a:r>
            <a:r>
              <a:rPr lang="ru-RU" b="1" dirty="0" smtClean="0"/>
              <a:t>,</a:t>
            </a:r>
            <a:r>
              <a:rPr lang="ru-RU" b="1" dirty="0"/>
              <a:t>	                                                           Тихая и скромная, очень уж </a:t>
            </a:r>
            <a:r>
              <a:rPr lang="ru-RU" b="1" dirty="0" smtClean="0"/>
              <a:t>спокойная.</a:t>
            </a:r>
            <a:r>
              <a:rPr lang="ru-RU" b="1" dirty="0"/>
              <a:t> </a:t>
            </a:r>
            <a:r>
              <a:rPr lang="ru-RU" b="1" dirty="0" smtClean="0"/>
              <a:t>Но </a:t>
            </a:r>
            <a:r>
              <a:rPr lang="ru-RU" b="1" dirty="0"/>
              <a:t>такая милая </a:t>
            </a: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… красивая!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2051" name="Picture 2" descr="http://cs304109.vk.me/v304109019/3819/J3rAeboWMU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431482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56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53536"/>
            <a:ext cx="3682752" cy="5839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она то хоть куда,</a:t>
            </a:r>
            <a:br>
              <a:rPr lang="ru-RU" dirty="0" smtClean="0"/>
            </a:br>
            <a:r>
              <a:rPr lang="ru-RU" dirty="0" smtClean="0"/>
              <a:t>Высока, стройна, умна</a:t>
            </a:r>
            <a:br>
              <a:rPr lang="ru-RU" dirty="0" smtClean="0"/>
            </a:br>
            <a:r>
              <a:rPr lang="ru-RU" dirty="0" smtClean="0"/>
              <a:t>Все ей денежки сдадим</a:t>
            </a:r>
            <a:br>
              <a:rPr lang="ru-RU" dirty="0" smtClean="0"/>
            </a:br>
            <a:r>
              <a:rPr lang="ru-RU" dirty="0" smtClean="0"/>
              <a:t>и устроим в классе пир!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3600400" cy="57504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67" y="404664"/>
            <a:ext cx="4314825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96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53536"/>
            <a:ext cx="4402832" cy="5911768"/>
          </a:xfrm>
        </p:spPr>
        <p:txBody>
          <a:bodyPr>
            <a:normAutofit/>
          </a:bodyPr>
          <a:lstStyle/>
          <a:p>
            <a:r>
              <a:rPr lang="ru-RU" sz="2800" dirty="0">
                <a:effectLst/>
              </a:rPr>
              <a:t>Она  мила,  скромна  и  молчалива,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                 Копну  волос  с  достоинством  несёт,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                 Танцует  в  «Диаманте»  так  красиво,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                 Что  просто  восхищается  народ.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3538736" cy="45437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2450"/>
            <a:ext cx="4314825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19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2209800"/>
            <a:ext cx="2632075" cy="3962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/>
              <a:t>Пусть будет этот День Весны</a:t>
            </a:r>
            <a:br>
              <a:rPr lang="ru-RU" sz="1800"/>
            </a:br>
            <a:r>
              <a:rPr lang="ru-RU" sz="1800"/>
              <a:t>Для Вас особенно чудесным</a:t>
            </a:r>
            <a:br>
              <a:rPr lang="ru-RU" sz="1800"/>
            </a:br>
            <a:r>
              <a:rPr lang="ru-RU" sz="1800"/>
              <a:t>И полным ясной глубины</a:t>
            </a:r>
            <a:br>
              <a:rPr lang="ru-RU" sz="1800"/>
            </a:br>
            <a:r>
              <a:rPr lang="ru-RU" sz="1800"/>
              <a:t>И пряных запахов древесных.</a:t>
            </a:r>
            <a:br>
              <a:rPr lang="ru-RU" sz="1800"/>
            </a:br>
            <a:r>
              <a:rPr lang="ru-RU" sz="1800"/>
              <a:t>Пусть алый цвет и бирюза</a:t>
            </a:r>
            <a:br>
              <a:rPr lang="ru-RU" sz="1800"/>
            </a:br>
            <a:r>
              <a:rPr lang="ru-RU" sz="1800"/>
              <a:t>Рождают праздничность и песни,</a:t>
            </a:r>
            <a:br>
              <a:rPr lang="ru-RU" sz="1800"/>
            </a:br>
            <a:r>
              <a:rPr lang="ru-RU" sz="1800"/>
              <a:t>Пусть будут яркими глаза,</a:t>
            </a:r>
            <a:br>
              <a:rPr lang="ru-RU" sz="1800"/>
            </a:br>
            <a:r>
              <a:rPr lang="ru-RU" sz="1800"/>
              <a:t>И будут радостными вести. </a:t>
            </a:r>
          </a:p>
        </p:txBody>
      </p:sp>
      <p:pic>
        <p:nvPicPr>
          <p:cNvPr id="10244" name="Picture 4" descr="gAH7sYMrE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5105400" cy="426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66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А она у нас красива,</a:t>
            </a:r>
          </a:p>
          <a:p>
            <a:r>
              <a:rPr lang="ru-RU" dirty="0" smtClean="0"/>
              <a:t>На лыжах бегает на диво!</a:t>
            </a:r>
          </a:p>
          <a:p>
            <a:r>
              <a:rPr lang="ru-RU" dirty="0" smtClean="0"/>
              <a:t>А танцует, просто Ас!</a:t>
            </a:r>
          </a:p>
          <a:p>
            <a:r>
              <a:rPr lang="ru-RU" dirty="0" smtClean="0"/>
              <a:t>Обожает её класс!!!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2450"/>
            <a:ext cx="4314825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83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539750" y="836613"/>
            <a:ext cx="8064500" cy="5183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ПОЗДРАВЛЯЕМ </a:t>
            </a:r>
          </a:p>
          <a:p>
            <a:pPr algn="ctr"/>
            <a:endParaRPr lang="ru-RU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НАШИХ ДЕВОЧЕК</a:t>
            </a:r>
          </a:p>
          <a:p>
            <a:pPr algn="ctr"/>
            <a:endParaRPr lang="ru-RU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С 8 МАРТА!!!!!</a:t>
            </a:r>
          </a:p>
          <a:p>
            <a:pPr algn="ctr"/>
            <a:endParaRPr lang="ru-RU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УРА!!!</a:t>
            </a:r>
          </a:p>
        </p:txBody>
      </p:sp>
      <p:pic>
        <p:nvPicPr>
          <p:cNvPr id="2053" name="kapel_sol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20488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audio>
              <p:cMediaNode numSld="2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Qu8Knx28e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"/>
            <a:ext cx="5080932" cy="58772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76056" y="0"/>
            <a:ext cx="4067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Ты прелестна, словно роза,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Только разница одна: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Розы вянут от мороза,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Твоя прелесть - никогда!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Желаю счастья и любви.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Они дороже всех подарков.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И пусть все сбудутся мечты,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В прекрасный день - 8 Марта!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81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    Ты прикольная девчонка!</a:t>
            </a:r>
            <a:br>
              <a:rPr lang="ru-RU" sz="2400"/>
            </a:br>
            <a:r>
              <a:rPr lang="ru-RU" sz="2400"/>
              <a:t>И тебе к лицу юбчонка,</a:t>
            </a:r>
            <a:br>
              <a:rPr lang="ru-RU" sz="2400"/>
            </a:br>
            <a:r>
              <a:rPr lang="ru-RU" sz="2400"/>
              <a:t>Джинсы, брюки и пальто,</a:t>
            </a:r>
            <a:br>
              <a:rPr lang="ru-RU" sz="2400"/>
            </a:br>
            <a:r>
              <a:rPr lang="ru-RU" sz="2400"/>
              <a:t>Может даже кимоно.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    На волейбол скажу вам я: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   «Без нее идти нельзя»,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    Говорят твои подруги: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   «Лучше нет тебя в округе»,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    Говорят учителя,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    Что ты умница всегда,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    Мама счастлива поскольку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    Не ругаешься с сестренкой!</a:t>
            </a:r>
          </a:p>
        </p:txBody>
      </p:sp>
      <p:pic>
        <p:nvPicPr>
          <p:cNvPr id="6148" name="Picture 4" descr="2013-03-04_2230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"/>
            <a:ext cx="28575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74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И красива </a:t>
            </a:r>
            <a:r>
              <a:rPr lang="ru-RU" smtClean="0"/>
              <a:t>и умна,</a:t>
            </a:r>
            <a:endParaRPr lang="ru-RU" dirty="0" smtClean="0"/>
          </a:p>
          <a:p>
            <a:r>
              <a:rPr lang="ru-RU" dirty="0" smtClean="0"/>
              <a:t>На вес золота она.</a:t>
            </a:r>
          </a:p>
          <a:p>
            <a:r>
              <a:rPr lang="ru-RU" dirty="0" smtClean="0"/>
              <a:t>Всем она увлечена,</a:t>
            </a:r>
          </a:p>
          <a:p>
            <a:r>
              <a:rPr lang="ru-RU" dirty="0" smtClean="0"/>
              <a:t>Отгадайте, кто она?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56260"/>
            <a:ext cx="2200275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72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6567" y="1052736"/>
            <a:ext cx="4067944" cy="4320480"/>
          </a:xfrm>
        </p:spPr>
        <p:txBody>
          <a:bodyPr>
            <a:normAutofit fontScale="25000" lnSpcReduction="20000"/>
          </a:bodyPr>
          <a:lstStyle/>
          <a:p>
            <a:r>
              <a:rPr lang="ru-RU" sz="9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 загадочно-прекрасна,</a:t>
            </a:r>
            <a:br>
              <a:rPr lang="ru-RU" sz="9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из книжного романа,</a:t>
            </a:r>
            <a:br>
              <a:rPr lang="ru-RU" sz="9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Улыбаешься ты ясно,</a:t>
            </a:r>
            <a:br>
              <a:rPr lang="ru-RU" sz="9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Оптимизмом заражаешь,</a:t>
            </a:r>
            <a:br>
              <a:rPr lang="ru-RU" sz="9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мы знаем, что всегда</a:t>
            </a:r>
            <a:br>
              <a:rPr lang="ru-RU" sz="9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Руку помощи протянешь,</a:t>
            </a:r>
            <a:br>
              <a:rPr lang="ru-RU" sz="9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откажешь никогда!</a:t>
            </a:r>
            <a:br>
              <a:rPr lang="ru-RU" sz="9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Будь всегда такой же милой,</a:t>
            </a:r>
            <a:br>
              <a:rPr lang="ru-RU" sz="9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Отзывчивой и заводной,</a:t>
            </a:r>
            <a:br>
              <a:rPr lang="ru-RU" sz="9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успешной, и </a:t>
            </a:r>
            <a:r>
              <a:rPr lang="ru-RU" sz="9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любимой</a:t>
            </a:r>
          </a:p>
          <a:p>
            <a:r>
              <a:rPr lang="ru-RU" sz="9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общем преданной сестрой!</a:t>
            </a:r>
            <a:r>
              <a:rPr lang="ru-RU" sz="5100" dirty="0">
                <a:solidFill>
                  <a:srgbClr val="00B0F0"/>
                </a:solidFill>
              </a:rPr>
              <a:t/>
            </a:r>
            <a:br>
              <a:rPr lang="ru-RU" sz="5100" dirty="0">
                <a:solidFill>
                  <a:srgbClr val="00B0F0"/>
                </a:solidFill>
              </a:rPr>
            </a:br>
            <a:endParaRPr lang="ru-RU" sz="5100" dirty="0">
              <a:solidFill>
                <a:srgbClr val="00B0F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931224" cy="583176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Picture 2" descr="C:\Users\User\Pictures\Nw1YRwZ4H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680519" cy="6336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428249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5219700" y="404813"/>
            <a:ext cx="3744913" cy="611981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/>
              <a:t>В классе есть у нас особа</a:t>
            </a:r>
            <a:br>
              <a:rPr lang="ru-RU" sz="2400" dirty="0" smtClean="0"/>
            </a:br>
            <a:r>
              <a:rPr lang="ru-RU" sz="2400" dirty="0" smtClean="0"/>
              <a:t>Что ведёт себя то скромно, то на сцене </a:t>
            </a:r>
            <a:br>
              <a:rPr lang="ru-RU" sz="2400" dirty="0" smtClean="0"/>
            </a:br>
            <a:r>
              <a:rPr lang="ru-RU" sz="2400" dirty="0" smtClean="0"/>
              <a:t>выступает, всему классу помогает.</a:t>
            </a:r>
          </a:p>
          <a:p>
            <a:pPr eaLnBrk="1" hangingPunct="1"/>
            <a:r>
              <a:rPr lang="ru-RU" sz="2400" dirty="0" smtClean="0"/>
              <a:t>Учиться вместе счастье,</a:t>
            </a:r>
          </a:p>
          <a:p>
            <a:pPr eaLnBrk="1" hangingPunct="1"/>
            <a:r>
              <a:rPr lang="ru-RU" sz="2400" dirty="0" smtClean="0"/>
              <a:t>Это наша______________!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026" name="Picture 2" descr="&amp;Ncy;&amp;acy;&amp;scy;&amp;tcy;&amp;yacy;  &amp;ZHcy;&amp;ucy;&amp;rcy;&amp;icy;&amp;lcy;&amp;kcy;&amp;icy;&amp;ncy;&amp;acy; (&amp;Mcy;&amp;ucy;&amp;rcy;&amp;acy;&amp;tcy;&amp;ocy;&amp;vcy;&amp;acy;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75960"/>
            <a:ext cx="4518943" cy="587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49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0"/>
            <a:ext cx="5205264" cy="6021288"/>
          </a:xfrm>
        </p:spPr>
        <p:txBody>
          <a:bodyPr>
            <a:normAutofit/>
          </a:bodyPr>
          <a:lstStyle/>
          <a:p>
            <a:r>
              <a:rPr lang="ru-RU" b="1" dirty="0">
                <a:effectLst/>
              </a:rPr>
              <a:t>Ты у нас </a:t>
            </a:r>
            <a:r>
              <a:rPr lang="ru-RU" b="1" dirty="0" smtClean="0">
                <a:effectLst/>
              </a:rPr>
              <a:t>красота</a:t>
            </a:r>
            <a:r>
              <a:rPr lang="ru-RU" b="1" dirty="0">
                <a:effectLst/>
              </a:rPr>
              <a:t>, 	</a:t>
            </a:r>
            <a:r>
              <a:rPr lang="ru-RU" b="1" dirty="0" smtClean="0">
                <a:effectLst/>
              </a:rPr>
              <a:t>                                             </a:t>
            </a:r>
            <a:r>
              <a:rPr lang="ru-RU" b="1" dirty="0">
                <a:effectLst/>
              </a:rPr>
              <a:t>У</a:t>
            </a:r>
            <a:r>
              <a:rPr lang="ru-RU" b="1" dirty="0" smtClean="0">
                <a:effectLst/>
              </a:rPr>
              <a:t>дивительно </a:t>
            </a:r>
            <a:r>
              <a:rPr lang="ru-RU" b="1" dirty="0">
                <a:effectLst/>
              </a:rPr>
              <a:t>мила.                                    </a:t>
            </a:r>
            <a:r>
              <a:rPr lang="ru-RU" b="1" dirty="0" smtClean="0">
                <a:effectLst/>
              </a:rPr>
              <a:t>                      </a:t>
            </a:r>
            <a:r>
              <a:rPr lang="ru-RU" b="1" dirty="0" err="1" smtClean="0">
                <a:effectLst/>
              </a:rPr>
              <a:t>Веселушка</a:t>
            </a:r>
            <a:r>
              <a:rPr lang="ru-RU" b="1" dirty="0">
                <a:effectLst/>
              </a:rPr>
              <a:t>,  хохотушка,	</a:t>
            </a:r>
            <a:r>
              <a:rPr lang="ru-RU" b="1" dirty="0" smtClean="0">
                <a:effectLst/>
              </a:rPr>
              <a:t>                                 </a:t>
            </a:r>
            <a:r>
              <a:rPr lang="ru-RU" b="1" dirty="0">
                <a:effectLst/>
              </a:rPr>
              <a:t>Лучшая для всех подружка! 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548680"/>
            <a:ext cx="3000396" cy="592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7011052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4945971" y="1408452"/>
            <a:ext cx="4139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Кто всех  </a:t>
            </a:r>
            <a:r>
              <a:rPr lang="ru-RU" sz="2400" dirty="0" smtClean="0"/>
              <a:t>чудесней</a:t>
            </a:r>
            <a:r>
              <a:rPr lang="ru-RU" sz="2400" dirty="0"/>
              <a:t>? Кто всех </a:t>
            </a:r>
            <a:r>
              <a:rPr lang="ru-RU" sz="2400" dirty="0" smtClean="0"/>
              <a:t>милей</a:t>
            </a:r>
            <a:r>
              <a:rPr lang="ru-RU" sz="2400" dirty="0"/>
              <a:t>?</a:t>
            </a:r>
            <a:br>
              <a:rPr lang="ru-RU" sz="2400" dirty="0"/>
            </a:br>
            <a:r>
              <a:rPr lang="ru-RU" sz="2400" dirty="0"/>
              <a:t>Всех обаятельней и краше?</a:t>
            </a:r>
            <a:br>
              <a:rPr lang="ru-RU" sz="2400" dirty="0"/>
            </a:br>
            <a:r>
              <a:rPr lang="ru-RU" sz="2400" dirty="0"/>
              <a:t>Спокойней с кем и веселей?</a:t>
            </a:r>
            <a:br>
              <a:rPr lang="ru-RU" sz="2400" dirty="0"/>
            </a:br>
            <a:r>
              <a:rPr lang="ru-RU" sz="2400" dirty="0"/>
              <a:t>Ответ на все один: </a:t>
            </a:r>
            <a:r>
              <a:rPr lang="ru-RU" sz="2400" dirty="0" smtClean="0"/>
              <a:t>__________!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y_e2364e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45971" cy="659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2133600"/>
            <a:ext cx="2667000" cy="3810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И танцует, и поёт.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На ИЗО с душой идёт!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Любит очень рисовать, ну а фотки все на «5»!</a:t>
            </a:r>
            <a:endParaRPr lang="ru-RU" dirty="0"/>
          </a:p>
        </p:txBody>
      </p:sp>
      <p:pic>
        <p:nvPicPr>
          <p:cNvPr id="9220" name="Picture 4" descr="tdjXw5N6ls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45720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73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154</TotalTime>
  <Words>217</Words>
  <Application>Microsoft Office PowerPoint</Application>
  <PresentationFormat>Экран (4:3)</PresentationFormat>
  <Paragraphs>55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Литейная</vt:lpstr>
      <vt:lpstr>МИЛЫМ ДЕВЧОНКАМ 9 «А» посвящается…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Ты у нас красота,                                               Удивительно мила.                                                          Веселушка,  хохотушка,                                  Лучшая для всех подружка! </vt:lpstr>
      <vt:lpstr>Презентация PowerPoint</vt:lpstr>
      <vt:lpstr>Презентация PowerPoint</vt:lpstr>
      <vt:lpstr>Нежная улыбка прячется в губах,  Солнечные блики пляшут на кудрях.  Ты – лесная фея, сказочные сны,  Ты – подружка Солнца, вестница Весны!   Рыжая девчонка, яркая душа.  До чего красива, чудо хороша!  Любящее сердце я тебе отдам,  Брошу звезд охапку я к твоим ногам</vt:lpstr>
      <vt:lpstr>Презентация PowerPoint</vt:lpstr>
      <vt:lpstr>Презентация PowerPoint</vt:lpstr>
      <vt:lpstr>Любят все её мальчишки Хороша, так хороша! А рисует как прекрасно! ___________- добрая душа!</vt:lpstr>
      <vt:lpstr>Презентация PowerPoint</vt:lpstr>
      <vt:lpstr>А она то хоть куда, Высока, стройна, умна Все ей денежки сдадим и устроим в классе пир!</vt:lpstr>
      <vt:lpstr>Она  мила,  скромна  и  молчалива,                  Копну  волос  с  достоинством  несёт,                  Танцует  в  «Диаманте»  так  красиво,                  Что  просто  восхищается  народ. 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 Windows</cp:lastModifiedBy>
  <cp:revision>24</cp:revision>
  <dcterms:created xsi:type="dcterms:W3CDTF">2013-03-04T12:21:53Z</dcterms:created>
  <dcterms:modified xsi:type="dcterms:W3CDTF">2013-03-07T07:07:34Z</dcterms:modified>
</cp:coreProperties>
</file>