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-catalog.ru/artist.php?id_artist=38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96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Зима в картинах русских художников</a:t>
            </a:r>
            <a:br>
              <a:rPr lang="ru-RU" sz="5400" b="1" dirty="0" smtClean="0">
                <a:solidFill>
                  <a:schemeClr val="tx2"/>
                </a:solidFill>
              </a:rPr>
            </a:br>
            <a:r>
              <a:rPr lang="ru-RU" sz="5400" b="1" dirty="0" smtClean="0">
                <a:solidFill>
                  <a:schemeClr val="tx2"/>
                </a:solidFill>
              </a:rPr>
              <a:t/>
            </a:r>
            <a:br>
              <a:rPr lang="ru-RU" sz="5400" b="1" dirty="0" smtClean="0">
                <a:solidFill>
                  <a:schemeClr val="tx2"/>
                </a:solidFill>
              </a:rPr>
            </a:b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237288"/>
            <a:ext cx="6400800" cy="338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rgbClr val="4D4D4D"/>
                </a:solidFill>
              </a:rPr>
              <a:t>Составила: Зверькова Г.Г.</a:t>
            </a:r>
            <a:endParaRPr lang="ru-RU" sz="16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</a:pPr>
            <a:endParaRPr lang="ru-RU" sz="1000" dirty="0"/>
          </a:p>
        </p:txBody>
      </p:sp>
      <p:pic>
        <p:nvPicPr>
          <p:cNvPr id="2058" name="Picture 10" descr="1ctWrXW-N_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213100"/>
            <a:ext cx="3449637" cy="234791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6000768"/>
            <a:ext cx="6357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СОМОВ  Константин Андреевич</a:t>
            </a:r>
            <a:r>
              <a:rPr lang="ru-RU" sz="3200" b="1" i="1" dirty="0" smtClean="0"/>
              <a:t>. </a:t>
            </a:r>
            <a:r>
              <a:rPr lang="ru-RU" sz="2000" b="1" i="1" dirty="0" smtClean="0"/>
              <a:t>Зима.Каток.1015</a:t>
            </a:r>
            <a:endParaRPr lang="ru-RU" sz="2000" b="1" i="1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4393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672" y="5786454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ЮОН</a:t>
            </a:r>
          </a:p>
          <a:p>
            <a:r>
              <a:rPr lang="ru-RU" sz="2000" b="1" i="1" dirty="0" smtClean="0"/>
              <a:t>Константин </a:t>
            </a:r>
            <a:r>
              <a:rPr lang="ru-RU" sz="2000" b="1" i="1" dirty="0" smtClean="0"/>
              <a:t>Федорович. Зима. Мостик.1914</a:t>
            </a:r>
            <a:endParaRPr lang="ru-RU" sz="2000" b="1" i="1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5572140"/>
            <a:ext cx="6102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ЮОН Константин </a:t>
            </a:r>
            <a:r>
              <a:rPr lang="ru-RU" sz="2000" b="1" i="1" dirty="0" smtClean="0"/>
              <a:t>Федорович</a:t>
            </a:r>
            <a:r>
              <a:rPr lang="ru-RU" sz="2000" b="1" i="1" dirty="0" smtClean="0"/>
              <a:t>. Черные берёзы. Сергиев </a:t>
            </a:r>
            <a:r>
              <a:rPr lang="ru-RU" sz="2000" b="1" i="1" dirty="0" err="1" smtClean="0"/>
              <a:t>Пасад</a:t>
            </a:r>
            <a:r>
              <a:rPr lang="ru-RU" sz="2000" b="1" i="1" dirty="0" smtClean="0"/>
              <a:t>. 1921 </a:t>
            </a:r>
            <a:endParaRPr lang="ru-RU" sz="2000" b="1" i="1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Зима в картинах русских художников</a:t>
            </a:r>
            <a:endParaRPr lang="ru-RU" sz="36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Иллюстрации - </a:t>
            </a:r>
            <a:r>
              <a:rPr lang="en-US" dirty="0" smtClean="0">
                <a:hlinkClick r:id="rId3"/>
              </a:rPr>
              <a:t>http://www.art-catalog.ru/artist.php?id_artist=381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/>
              <a:t>ЛЕВИТАН</a:t>
            </a:r>
            <a:br>
              <a:rPr lang="ru-RU" sz="2000" i="1" dirty="0" smtClean="0"/>
            </a:br>
            <a:r>
              <a:rPr lang="ru-RU" sz="2000" i="1" dirty="0" smtClean="0"/>
              <a:t>Исаак Ильич.</a:t>
            </a:r>
            <a:br>
              <a:rPr lang="ru-RU" sz="2000" i="1" dirty="0" smtClean="0"/>
            </a:br>
            <a:r>
              <a:rPr lang="ru-RU" sz="2000" b="1" i="1" dirty="0" smtClean="0"/>
              <a:t> Деревня. Зима. 1877-1878</a:t>
            </a:r>
            <a:br>
              <a:rPr lang="ru-RU" sz="2000" b="1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1439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588"/>
            <a:ext cx="8001056" cy="471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924943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0042"/>
            <a:ext cx="6215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ЖУКОВСКИЙ</a:t>
            </a:r>
            <a:endParaRPr lang="ru-RU" b="1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571480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Зима. 1910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00042"/>
            <a:ext cx="4051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Станислав </a:t>
            </a:r>
            <a:r>
              <a:rPr lang="ru-RU" b="1" i="1" dirty="0" err="1" smtClean="0"/>
              <a:t>Юлианович</a:t>
            </a:r>
            <a:endParaRPr lang="ru-RU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50099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09" y="285727"/>
            <a:ext cx="64785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КУСТОДИЕВ</a:t>
            </a:r>
          </a:p>
          <a:p>
            <a:r>
              <a:rPr lang="ru-RU" sz="2000" b="1" i="1" dirty="0" smtClean="0"/>
              <a:t>Борис Михайлович</a:t>
            </a:r>
            <a:r>
              <a:rPr lang="ru-RU" sz="3200" b="1" i="1" dirty="0" smtClean="0">
                <a:solidFill>
                  <a:srgbClr val="C00000"/>
                </a:solidFill>
              </a:rPr>
              <a:t>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35" y="714356"/>
            <a:ext cx="128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Зима. 1916</a:t>
            </a:r>
            <a:endParaRPr lang="ru-RU" b="1" i="1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0010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5786454"/>
            <a:ext cx="6174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ДУБОВСКОЙ  </a:t>
            </a:r>
            <a:r>
              <a:rPr lang="ru-RU" sz="2000" b="1" i="1" dirty="0" smtClean="0"/>
              <a:t>Николай </a:t>
            </a:r>
            <a:r>
              <a:rPr lang="ru-RU" sz="2000" b="1" i="1" dirty="0" err="1" smtClean="0"/>
              <a:t>Никанорович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 Зима</a:t>
            </a:r>
            <a:r>
              <a:rPr lang="ru-RU" sz="2000" b="1" i="1" dirty="0" smtClean="0"/>
              <a:t>. 1884</a:t>
            </a:r>
          </a:p>
          <a:p>
            <a:endParaRPr lang="ru-RU" sz="20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643866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5857892"/>
            <a:ext cx="585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КУИНДЖИ Архип </a:t>
            </a:r>
            <a:r>
              <a:rPr lang="ru-RU" sz="2000" b="1" i="1" dirty="0" smtClean="0"/>
              <a:t>Иванович</a:t>
            </a:r>
            <a:r>
              <a:rPr lang="ru-RU" sz="2000" b="1" i="1" dirty="0" smtClean="0"/>
              <a:t>. Зима</a:t>
            </a:r>
            <a:endParaRPr lang="ru-RU" sz="2000" b="1" i="1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0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5500702"/>
            <a:ext cx="6429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КЛЕВЕР Юлий </a:t>
            </a:r>
            <a:r>
              <a:rPr lang="ru-RU" sz="2000" b="1" i="1" dirty="0" smtClean="0"/>
              <a:t>Юльевич</a:t>
            </a:r>
            <a:r>
              <a:rPr lang="ru-RU" sz="2000" b="1" i="1" dirty="0" smtClean="0"/>
              <a:t>. Зима 1876</a:t>
            </a:r>
            <a:endParaRPr lang="ru-RU" sz="2000" b="1" i="1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5824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6143644"/>
            <a:ext cx="6174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ВАСИЛЬЕВ  Федор </a:t>
            </a:r>
            <a:r>
              <a:rPr lang="ru-RU" sz="2000" b="1" i="1" dirty="0" smtClean="0"/>
              <a:t>Александрович</a:t>
            </a:r>
            <a:r>
              <a:rPr lang="ru-RU" sz="2000" b="1" i="1" dirty="0" smtClean="0"/>
              <a:t>. </a:t>
            </a:r>
            <a:endParaRPr lang="ru-RU" sz="2000" b="1" i="1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1439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5357826"/>
            <a:ext cx="6174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СУРИКОВ</a:t>
            </a:r>
          </a:p>
          <a:p>
            <a:r>
              <a:rPr lang="ru-RU" sz="2000" b="1" i="1" dirty="0" smtClean="0"/>
              <a:t>Василий Иванович</a:t>
            </a:r>
            <a:r>
              <a:rPr lang="ru-RU" sz="2000" b="1" i="1" dirty="0" smtClean="0"/>
              <a:t>. Зима в Москве.1884</a:t>
            </a:r>
            <a:endParaRPr lang="ru-RU" sz="2000" b="1" i="1" dirty="0"/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89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Зима в картинах русских художников  </vt:lpstr>
      <vt:lpstr>ЛЕВИТАН Исаак Ильич.  Деревня. Зима. 1877-1878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Зима в картинах русских художников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 в картинах русских художников</dc:title>
  <dc:creator>Андрей</dc:creator>
  <cp:lastModifiedBy>Галина</cp:lastModifiedBy>
  <cp:revision>27</cp:revision>
  <dcterms:created xsi:type="dcterms:W3CDTF">2011-12-19T08:18:03Z</dcterms:created>
  <dcterms:modified xsi:type="dcterms:W3CDTF">2018-10-30T22:17:47Z</dcterms:modified>
</cp:coreProperties>
</file>