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5" r:id="rId11"/>
    <p:sldId id="284" r:id="rId12"/>
    <p:sldId id="267" r:id="rId13"/>
    <p:sldId id="271" r:id="rId14"/>
    <p:sldId id="273" r:id="rId15"/>
    <p:sldId id="268" r:id="rId16"/>
    <p:sldId id="275" r:id="rId17"/>
    <p:sldId id="276" r:id="rId18"/>
    <p:sldId id="279" r:id="rId19"/>
    <p:sldId id="280" r:id="rId20"/>
    <p:sldId id="28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D3207-439C-499F-A703-AB6449053961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CD290-9685-47FC-B41A-C66CD035BF6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CD290-9685-47FC-B41A-C66CD035BF67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2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50873" y="4005064"/>
            <a:ext cx="4068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00165" y="357166"/>
            <a:ext cx="72969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 smtClean="0">
                <a:solidFill>
                  <a:prstClr val="black"/>
                </a:solidFill>
              </a:rPr>
              <a:t>Исследовательский проект на тему:</a:t>
            </a:r>
            <a:endParaRPr lang="ru-RU" sz="2400" b="1" i="1" dirty="0">
              <a:solidFill>
                <a:prstClr val="black"/>
              </a:solidFill>
            </a:endParaRPr>
          </a:p>
        </p:txBody>
      </p:sp>
      <p:pic>
        <p:nvPicPr>
          <p:cNvPr id="2" name="Picture 2" descr="F:\ТЕРРОРИЗМ\Новая папка (5)\Боброва Анастас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1498" y="1857364"/>
            <a:ext cx="4422435" cy="2286016"/>
          </a:xfrm>
          <a:prstGeom prst="rect">
            <a:avLst/>
          </a:prstGeom>
          <a:noFill/>
        </p:spPr>
      </p:pic>
      <p:pic>
        <p:nvPicPr>
          <p:cNvPr id="3" name="Picture 3" descr="F:\ТЕРРОРИЗМ\Новая папка (5)\Тухтина Екатер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5" y="1857364"/>
            <a:ext cx="4071966" cy="4643446"/>
          </a:xfrm>
          <a:prstGeom prst="rect">
            <a:avLst/>
          </a:prstGeom>
          <a:noFill/>
        </p:spPr>
      </p:pic>
      <p:pic>
        <p:nvPicPr>
          <p:cNvPr id="6" name="Picture 4" descr="F:\ТЕРРОРИЗМ\Новая папка (5)\Шувалова Анастас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786190"/>
            <a:ext cx="4371874" cy="271464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357290" y="714356"/>
            <a:ext cx="75724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prstClr val="black"/>
                </a:solidFill>
              </a:rPr>
              <a:t>Терроризм глазами детей</a:t>
            </a:r>
            <a:r>
              <a:rPr lang="ru-RU" sz="2400" b="1" i="1" dirty="0" smtClean="0">
                <a:solidFill>
                  <a:prstClr val="black"/>
                </a:solidFill>
              </a:rPr>
              <a:t>. </a:t>
            </a:r>
            <a:endParaRPr lang="ru-RU" sz="2400" b="1" i="1" dirty="0" smtClean="0">
              <a:solidFill>
                <a:prstClr val="black"/>
              </a:solidFill>
            </a:endParaRPr>
          </a:p>
          <a:p>
            <a:r>
              <a:rPr lang="ru-RU" b="1" i="1" dirty="0" smtClean="0">
                <a:solidFill>
                  <a:prstClr val="black"/>
                </a:solidFill>
              </a:rPr>
              <a:t>С использованием рисунков обучающихся МОУ « </a:t>
            </a:r>
            <a:r>
              <a:rPr lang="ru-RU" b="1" i="1" dirty="0" err="1" smtClean="0">
                <a:solidFill>
                  <a:prstClr val="black"/>
                </a:solidFill>
              </a:rPr>
              <a:t>Рамешковская</a:t>
            </a:r>
            <a:r>
              <a:rPr lang="ru-RU" b="1" i="1" dirty="0" smtClean="0">
                <a:solidFill>
                  <a:prstClr val="black"/>
                </a:solidFill>
              </a:rPr>
              <a:t> СОШ»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9587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78655"/>
            <a:ext cx="85689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Террористами являются, как правило, последователи ваххабизма, а это фактически секта внутри ислама. Джихад («священная война»), которой прикрываются террористы, была объявлена ими без согласования с духовенством, а значит, является незаконной. Следовательно, мы должны рассматривать террористов, в том числе и ваххабитов, не как представителей ислама, а как рядовых преступников</a:t>
            </a:r>
            <a:r>
              <a:rPr lang="ru-RU" dirty="0" smtClean="0"/>
              <a:t>. Которые   совершили ряд жестоких терактов на территории России . Одним из таких терактов - </a:t>
            </a:r>
            <a:r>
              <a:rPr lang="ru-RU" dirty="0" err="1" smtClean="0"/>
              <a:t>Бесланская</a:t>
            </a:r>
            <a:r>
              <a:rPr lang="ru-RU" dirty="0" smtClean="0"/>
              <a:t> школа  №1 в   РСО – Алания.</a:t>
            </a:r>
            <a:endParaRPr lang="ru-RU" dirty="0"/>
          </a:p>
        </p:txBody>
      </p:sp>
      <p:pic>
        <p:nvPicPr>
          <p:cNvPr id="10243" name="Picture 3" descr="C:\Users\Галина\Desktop\РИС КОН\Конкурс\Калинина Ирина 16 ле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2428868"/>
            <a:ext cx="2714644" cy="37861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7291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5689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Предмет:  процесс  получения  информации  о террористических актах  на территории России  </a:t>
            </a:r>
            <a:endParaRPr lang="ru-RU" sz="2800" dirty="0" smtClean="0"/>
          </a:p>
          <a:p>
            <a:r>
              <a:rPr lang="ru-RU" sz="2800" dirty="0" smtClean="0"/>
              <a:t>( </a:t>
            </a:r>
            <a:r>
              <a:rPr lang="ru-RU" sz="2800" dirty="0"/>
              <a:t>на примере  СОШ </a:t>
            </a:r>
            <a:r>
              <a:rPr lang="ru-RU" sz="2800" dirty="0" smtClean="0"/>
              <a:t>№1  </a:t>
            </a:r>
            <a:r>
              <a:rPr lang="ru-RU" sz="2800" dirty="0"/>
              <a:t>в г. Беслане) .</a:t>
            </a:r>
          </a:p>
          <a:p>
            <a:r>
              <a:rPr lang="ru-RU" sz="2800" dirty="0"/>
              <a:t>Методы: анализ, теоретический , социологический, исследовательский, анкетирования. </a:t>
            </a:r>
          </a:p>
        </p:txBody>
      </p:sp>
      <p:pic>
        <p:nvPicPr>
          <p:cNvPr id="1026" name="Picture 2" descr="F:\ТЕРРОРИЗМ\Новая папка (5)\Мотвеева Ольг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643182"/>
            <a:ext cx="6357982" cy="36162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4207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48680"/>
            <a:ext cx="474910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 </a:t>
            </a:r>
            <a:r>
              <a:rPr lang="ru-RU" sz="2400" b="1" dirty="0"/>
              <a:t>М</a:t>
            </a:r>
            <a:r>
              <a:rPr lang="ru-RU" sz="2400" b="1" dirty="0" smtClean="0"/>
              <a:t>етодика </a:t>
            </a:r>
            <a:r>
              <a:rPr lang="ru-RU" sz="2400" b="1" dirty="0"/>
              <a:t>исследования ситуаций возникновения террористических актов.</a:t>
            </a:r>
          </a:p>
          <a:p>
            <a:r>
              <a:rPr lang="ru-RU" sz="2400" dirty="0" smtClean="0"/>
              <a:t>1.Провести </a:t>
            </a:r>
            <a:r>
              <a:rPr lang="ru-RU" sz="2400" dirty="0"/>
              <a:t>анализ ситуации в Беслане</a:t>
            </a:r>
          </a:p>
          <a:p>
            <a:r>
              <a:rPr lang="ru-RU" sz="2400" dirty="0" smtClean="0"/>
              <a:t>2.Выявить  </a:t>
            </a:r>
            <a:r>
              <a:rPr lang="ru-RU" sz="2400" dirty="0"/>
              <a:t>параметры для исследования.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3.Провести </a:t>
            </a:r>
            <a:r>
              <a:rPr lang="ru-RU" sz="2400" dirty="0"/>
              <a:t>социометрические исследования на тему «Терроризм сегодня» в    следующих группах населения:</a:t>
            </a:r>
          </a:p>
          <a:p>
            <a:r>
              <a:rPr lang="ru-RU" sz="3200" dirty="0" smtClean="0"/>
              <a:t>•Молодёжь</a:t>
            </a:r>
            <a:endParaRPr lang="ru-RU" sz="3200" dirty="0"/>
          </a:p>
          <a:p>
            <a:r>
              <a:rPr lang="ru-RU" sz="3200" dirty="0" smtClean="0"/>
              <a:t>•Родители</a:t>
            </a:r>
            <a:endParaRPr lang="ru-RU" sz="3200" dirty="0"/>
          </a:p>
        </p:txBody>
      </p:sp>
      <p:pic>
        <p:nvPicPr>
          <p:cNvPr id="11266" name="Picture 2" descr="F:\ТЕРРОРИЗМ\Новая папка (5)\Васильева Дари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714356"/>
            <a:ext cx="3714776" cy="50720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3553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80400" cy="1008062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66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РЕЗУЛЬТАТЫ СОЦИОЛОГИЧЕСКОГО ОПРОСА </a:t>
            </a:r>
            <a:br>
              <a:rPr lang="ru-RU" sz="2400" b="1" dirty="0" smtClean="0">
                <a:solidFill>
                  <a:srgbClr val="66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b="1" dirty="0" smtClean="0">
                <a:solidFill>
                  <a:srgbClr val="66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среди учеников 6-9 классов « МОУ </a:t>
            </a:r>
            <a:r>
              <a:rPr lang="ru-RU" sz="2400" b="1" dirty="0" err="1" smtClean="0">
                <a:solidFill>
                  <a:srgbClr val="66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Рамешковская</a:t>
            </a:r>
            <a:r>
              <a:rPr lang="ru-RU" sz="2400" b="1" dirty="0" smtClean="0">
                <a:solidFill>
                  <a:srgbClr val="66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СОШ»</a:t>
            </a:r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 cstate="print">
            <a:lum bright="-24000" contrast="48000"/>
          </a:blip>
          <a:srcRect/>
          <a:stretch>
            <a:fillRect/>
          </a:stretch>
        </p:blipFill>
        <p:spPr bwMode="auto">
          <a:xfrm>
            <a:off x="395288" y="1412875"/>
            <a:ext cx="4321175" cy="3141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5365" name="Picture 6"/>
          <p:cNvPicPr>
            <a:picLocks noChangeAspect="1" noChangeArrowheads="1"/>
          </p:cNvPicPr>
          <p:nvPr/>
        </p:nvPicPr>
        <p:blipFill>
          <a:blip r:embed="rId3" cstate="print">
            <a:lum bright="-6000" contrast="18000"/>
          </a:blip>
          <a:srcRect/>
          <a:stretch>
            <a:fillRect/>
          </a:stretch>
        </p:blipFill>
        <p:spPr bwMode="auto">
          <a:xfrm>
            <a:off x="4643438" y="3429000"/>
            <a:ext cx="4324350" cy="31432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7" name="Picture 6" descr="обруш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4572008"/>
            <a:ext cx="1762125" cy="214314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0080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66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РЕЗУЛЬТАТЫ СОЦИОЛОГИЧЕСКОГО ОПРОСА </a:t>
            </a:r>
            <a:br>
              <a:rPr lang="ru-RU" sz="2400" b="1" dirty="0" smtClean="0">
                <a:solidFill>
                  <a:srgbClr val="66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2400" b="1" dirty="0" smtClean="0">
                <a:solidFill>
                  <a:srgbClr val="66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среди родителей учащихся «МОУ </a:t>
            </a:r>
            <a:r>
              <a:rPr lang="ru-RU" sz="2400" b="1" dirty="0" err="1" smtClean="0">
                <a:solidFill>
                  <a:srgbClr val="66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Рамешковская</a:t>
            </a:r>
            <a:r>
              <a:rPr lang="ru-RU" sz="2400" b="1" dirty="0" smtClean="0">
                <a:solidFill>
                  <a:srgbClr val="6666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СОШ»</a:t>
            </a:r>
          </a:p>
        </p:txBody>
      </p:sp>
      <p:pic>
        <p:nvPicPr>
          <p:cNvPr id="1638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538" y="1268413"/>
            <a:ext cx="4392612" cy="31924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1638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584575"/>
            <a:ext cx="4176713" cy="30353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7" name="Picture 7" descr="обрушение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428736"/>
            <a:ext cx="2592387" cy="1944687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b="1" dirty="0"/>
              <a:t>Вывод: </a:t>
            </a:r>
            <a:r>
              <a:rPr lang="ru-RU" dirty="0"/>
              <a:t>следует констатировать, что проблема терроризма </a:t>
            </a:r>
            <a:r>
              <a:rPr lang="ru-RU" dirty="0" smtClean="0"/>
              <a:t> </a:t>
            </a:r>
            <a:r>
              <a:rPr lang="ru-RU" dirty="0"/>
              <a:t>не только существует, но ежегодно обостряется, превращается в общегосударственную, связанную с обеспечением национальной безопасности страны в целом. Терроризм может коснуться любой территории РФ.</a:t>
            </a:r>
          </a:p>
          <a:p>
            <a:r>
              <a:rPr lang="ru-RU" b="1" dirty="0"/>
              <a:t>Предложение:</a:t>
            </a:r>
            <a:r>
              <a:rPr lang="ru-RU" dirty="0"/>
              <a:t>	</a:t>
            </a:r>
          </a:p>
          <a:p>
            <a:r>
              <a:rPr lang="ru-RU" dirty="0"/>
              <a:t>- раздать памятку  « Поведение во время террористического акта».</a:t>
            </a:r>
          </a:p>
          <a:p>
            <a:r>
              <a:rPr lang="ru-RU" dirty="0"/>
              <a:t>- проводить обсуждение террористических актов происходящих </a:t>
            </a:r>
            <a:r>
              <a:rPr lang="ru-RU" dirty="0" smtClean="0"/>
              <a:t>в мире;</a:t>
            </a:r>
            <a:endParaRPr lang="ru-RU" dirty="0"/>
          </a:p>
          <a:p>
            <a:r>
              <a:rPr lang="ru-RU" dirty="0"/>
              <a:t>- </a:t>
            </a:r>
            <a:r>
              <a:rPr lang="ru-RU" dirty="0" smtClean="0"/>
              <a:t>Провести классный час в среднем звене на тему: «Мы против террора!»</a:t>
            </a:r>
            <a:endParaRPr lang="ru-RU" dirty="0"/>
          </a:p>
        </p:txBody>
      </p:sp>
      <p:pic>
        <p:nvPicPr>
          <p:cNvPr id="6146" name="Picture 2" descr="F:\ТЕРРОРИЗМ\Новая папка (5)\Лебедева Але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428868"/>
            <a:ext cx="8643998" cy="38691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3057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ТЕРРОРИЗМ\Новая папка (5)\Якунин кирилл 6 к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4071966" cy="6286520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6" y="2500306"/>
            <a:ext cx="4214810" cy="400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714876" y="274638"/>
            <a:ext cx="3971924" cy="17970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Памятник жертвам Беслана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ТЕРРОРИЗМ\Новая папка (5)\Сокол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7457"/>
            <a:ext cx="9144000" cy="66030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Галина\Desktop\птицы\P_20180426_1349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575892" y="-9644154"/>
            <a:ext cx="25050750" cy="13216030"/>
          </a:xfrm>
          <a:prstGeom prst="rect">
            <a:avLst/>
          </a:prstGeom>
          <a:noFill/>
        </p:spPr>
      </p:pic>
      <p:pic>
        <p:nvPicPr>
          <p:cNvPr id="3" name="Рисунок 2" descr="P_20180426_1349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429000"/>
            <a:ext cx="4000528" cy="3291666"/>
          </a:xfrm>
          <a:prstGeom prst="rect">
            <a:avLst/>
          </a:prstGeom>
        </p:spPr>
      </p:pic>
      <p:pic>
        <p:nvPicPr>
          <p:cNvPr id="1026" name="Picture 2" descr="C:\Users\Галина\Desktop\птицы\P_20180426_1348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28604"/>
            <a:ext cx="4500562" cy="2791031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5072066" y="273051"/>
            <a:ext cx="3614734" cy="1798628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Дети мечтают жить под мирным небом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5072074"/>
            <a:ext cx="3008313" cy="1054089"/>
          </a:xfrm>
        </p:spPr>
        <p:txBody>
          <a:bodyPr/>
          <a:lstStyle/>
          <a:p>
            <a:r>
              <a:rPr lang="ru-RU" dirty="0" smtClean="0"/>
              <a:t>Над проектом работали ученики </a:t>
            </a:r>
          </a:p>
          <a:p>
            <a:r>
              <a:rPr lang="ru-RU" dirty="0" smtClean="0"/>
              <a:t>« МОУ </a:t>
            </a:r>
            <a:r>
              <a:rPr lang="ru-RU" dirty="0" err="1" smtClean="0"/>
              <a:t>Рамешковская</a:t>
            </a:r>
            <a:r>
              <a:rPr lang="ru-RU" dirty="0" smtClean="0"/>
              <a:t> СОШ»</a:t>
            </a:r>
          </a:p>
          <a:p>
            <a:r>
              <a:rPr lang="ru-RU" dirty="0" smtClean="0"/>
              <a:t>под руководством Зверьковой Г.Г.</a:t>
            </a: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_20180427_1456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9394" y="0"/>
            <a:ext cx="488521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00042"/>
            <a:ext cx="4572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Терроризм сегодня - это мощнейшее оружие, инструмент, используемый не только в борьбе против Власти, но очень часто - и самой властью для достижения своих целей. </a:t>
            </a:r>
          </a:p>
          <a:p>
            <a:pPr algn="ctr"/>
            <a:r>
              <a:rPr lang="ru-RU" sz="2000" dirty="0"/>
              <a:t>Современный терроризм выступает в форме: международного терроризма (террористические акты, имеющие международный масштаб); внутриполитического терроризма (террористические действия, направленные против правительства, каких-либо политических группировок внутри стран, или имеющие цель дестабилизации внутренней обстановки); уголовного терроризма, преследующего чисто корыстные цели.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31227"/>
            <a:ext cx="3760787" cy="486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8657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_20180427_1457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357166"/>
            <a:ext cx="4143404" cy="421481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2910" y="4572008"/>
            <a:ext cx="81439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chemeClr val="tx2"/>
                </a:solidFill>
              </a:rPr>
              <a:t> </a:t>
            </a:r>
            <a:r>
              <a:rPr lang="ru-RU" sz="3600" dirty="0" smtClean="0">
                <a:solidFill>
                  <a:schemeClr val="tx2"/>
                </a:solidFill>
              </a:rPr>
              <a:t>           Спасибо </a:t>
            </a:r>
            <a:r>
              <a:rPr lang="ru-RU" sz="3600" dirty="0" smtClean="0">
                <a:solidFill>
                  <a:schemeClr val="tx2"/>
                </a:solidFill>
              </a:rPr>
              <a:t>за </a:t>
            </a:r>
            <a:r>
              <a:rPr lang="ru-RU" sz="3600" dirty="0" smtClean="0">
                <a:solidFill>
                  <a:schemeClr val="tx2"/>
                </a:solidFill>
              </a:rPr>
              <a:t>   внимание</a:t>
            </a:r>
            <a:r>
              <a:rPr lang="ru-RU" sz="3600" dirty="0" smtClean="0">
                <a:solidFill>
                  <a:schemeClr val="tx2"/>
                </a:solidFill>
              </a:rPr>
              <a:t>!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Над проектом работали обучающиеся 6-10 классов МОУ </a:t>
            </a:r>
            <a:r>
              <a:rPr lang="ru-RU" dirty="0" err="1" smtClean="0">
                <a:solidFill>
                  <a:schemeClr val="tx2"/>
                </a:solidFill>
              </a:rPr>
              <a:t>Рамешковская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dirty="0" smtClean="0">
                <a:solidFill>
                  <a:schemeClr val="tx2"/>
                </a:solidFill>
              </a:rPr>
              <a:t>СОШ.</a:t>
            </a:r>
          </a:p>
          <a:p>
            <a:r>
              <a:rPr lang="ru-RU" dirty="0" smtClean="0">
                <a:solidFill>
                  <a:schemeClr val="tx2"/>
                </a:solidFill>
              </a:rPr>
              <a:t>Руководитель: учитель ИЗО и МХК Зверькова Г.Г.</a:t>
            </a:r>
            <a:endParaRPr lang="ru-RU" dirty="0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12844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Т</a:t>
            </a:r>
            <a:r>
              <a:rPr lang="ru-RU" dirty="0" smtClean="0"/>
              <a:t>ерроризм </a:t>
            </a:r>
            <a:r>
              <a:rPr lang="ru-RU" dirty="0"/>
              <a:t>имеет свою длинную историю, без знания которой трудно понять истоки и практику терроризма, хотя, прямо скажем, у современного террора уже нет его прежней </a:t>
            </a:r>
            <a:r>
              <a:rPr lang="ru-RU" dirty="0" err="1"/>
              <a:t>романтизировавшейся</a:t>
            </a:r>
            <a:r>
              <a:rPr lang="ru-RU" dirty="0"/>
              <a:t> им же самим идеологической оболочки и направленности. Мотивы действий большинства современных террористических организаций, групп и отдельных лиц весьма далеки от "высоких идеалов". Сегодня в России стали проявлять больше общественного  внимания к этой проблеме, пишутся книги, издаются специальные журналы. С другой стороны и государство, столкнувшееся лицом к лицу с практическим террором, вынуждено заниматься разработкой стратегии и тактики борьбы с ним.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6" y="357166"/>
            <a:ext cx="1752560" cy="2856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7537" y="836712"/>
            <a:ext cx="212474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400871"/>
            <a:ext cx="1767140" cy="2671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3291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568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Актуальность: </a:t>
            </a:r>
            <a:r>
              <a:rPr lang="ru-RU" sz="2400" dirty="0"/>
              <a:t>Терроризм в любых формах своего проявления превратился в одну из опасных по своим масштабам, непредсказуемости и последствиям общественно-политических и моральных проблем, с которыми человечество вошло в XXI столетие.  Чаще всего терроризм направлен на слабую часть общества – дети. Этот факт мы можем наблюдать практически в каждом террористическом акте.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112" b="13493"/>
          <a:stretch/>
        </p:blipFill>
        <p:spPr bwMode="auto">
          <a:xfrm>
            <a:off x="22382" y="2996952"/>
            <a:ext cx="4621626" cy="309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F:\ТЕРРОРИЗМ\Новая папка (5)\Бойкова Анна 14 ле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000372"/>
            <a:ext cx="3857652" cy="3214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788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0"/>
            <a:ext cx="82809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Проблема: </a:t>
            </a:r>
            <a:r>
              <a:rPr lang="ru-RU" sz="2800" dirty="0"/>
              <a:t>терроризма в России не только существует, но ежегодно обостряется, превращается в общегосударственную, связанную с обеспечением национальной безопасности страны в целом.</a:t>
            </a:r>
          </a:p>
        </p:txBody>
      </p:sp>
      <p:pic>
        <p:nvPicPr>
          <p:cNvPr id="3074" name="Picture 2" descr="F:\ТЕРРОРИЗМ\Новая папка (5)\Луковникова Дарь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2643182"/>
            <a:ext cx="4214842" cy="3237042"/>
          </a:xfrm>
          <a:prstGeom prst="rect">
            <a:avLst/>
          </a:prstGeom>
          <a:noFill/>
        </p:spPr>
      </p:pic>
      <p:pic>
        <p:nvPicPr>
          <p:cNvPr id="9" name="Picture 4" descr="F:\ТЕРРОРИЗМ\Новая папка (5)\Аниськина Алена 14 ле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071678"/>
            <a:ext cx="4429156" cy="38830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7099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88640"/>
            <a:ext cx="8784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Гипотеза:  </a:t>
            </a:r>
            <a:r>
              <a:rPr lang="ru-RU" sz="2400" dirty="0"/>
              <a:t>если среди людей разных вероисповеданий будет отсутствовать уважение и сострадание к друг другу, то терроризм войдет  в повседневную жизнь российского общества, что будет представлять  реальную угрозу национальной безопасности страны.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3116"/>
            <a:ext cx="2225294" cy="2960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8" y="3571876"/>
            <a:ext cx="3236913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F:\ТЕРРОРИЗМ\Новая папка (5)\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2143116"/>
            <a:ext cx="3357586" cy="4286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4981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Цель:   </a:t>
            </a:r>
            <a:r>
              <a:rPr lang="ru-RU" sz="2800" dirty="0"/>
              <a:t>Доказать, что терроризм может коснуться любой территории РФ.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23956"/>
            <a:ext cx="3670300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F:\ТЕРРОРИЗМ\Новая папка (5)\Шулыгина Ан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1285860"/>
            <a:ext cx="2019942" cy="3143248"/>
          </a:xfrm>
          <a:prstGeom prst="rect">
            <a:avLst/>
          </a:prstGeom>
          <a:noFill/>
        </p:spPr>
      </p:pic>
      <p:pic>
        <p:nvPicPr>
          <p:cNvPr id="8195" name="Picture 3" descr="F:\ТЕРРОРИЗМ\Новая папка (5)\КАРЯЕВА МАР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2714620"/>
            <a:ext cx="2286016" cy="35718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1839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388843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000" b="1" dirty="0"/>
              <a:t>Задачи: </a:t>
            </a:r>
          </a:p>
          <a:p>
            <a:r>
              <a:rPr lang="ru-RU" sz="2000" dirty="0" smtClean="0"/>
              <a:t>1)Проанализировать </a:t>
            </a:r>
            <a:r>
              <a:rPr lang="ru-RU" sz="2000" dirty="0"/>
              <a:t>литературу по теме исследования</a:t>
            </a:r>
          </a:p>
          <a:p>
            <a:r>
              <a:rPr lang="ru-RU" sz="2000" dirty="0" smtClean="0"/>
              <a:t>2)Выявить </a:t>
            </a:r>
            <a:r>
              <a:rPr lang="ru-RU" sz="2000" dirty="0"/>
              <a:t>причины трагедии в </a:t>
            </a:r>
            <a:endParaRPr lang="ru-RU" sz="2000" dirty="0" smtClean="0"/>
          </a:p>
          <a:p>
            <a:r>
              <a:rPr lang="ru-RU" sz="2000" dirty="0" smtClean="0"/>
              <a:t>г</a:t>
            </a:r>
            <a:r>
              <a:rPr lang="ru-RU" sz="2000" dirty="0"/>
              <a:t>. Беслане</a:t>
            </a:r>
          </a:p>
          <a:p>
            <a:r>
              <a:rPr lang="ru-RU" sz="2000" dirty="0" smtClean="0"/>
              <a:t>3)Сравнить </a:t>
            </a:r>
            <a:r>
              <a:rPr lang="ru-RU" sz="2000" dirty="0"/>
              <a:t>выявленные параметры трагедии Беслана и аналогичные параметры на территории </a:t>
            </a:r>
            <a:r>
              <a:rPr lang="ru-RU" sz="2000" dirty="0" err="1"/>
              <a:t>Нефтеюганского</a:t>
            </a:r>
            <a:r>
              <a:rPr lang="ru-RU" sz="2000" dirty="0"/>
              <a:t> района.</a:t>
            </a:r>
          </a:p>
          <a:p>
            <a:r>
              <a:rPr lang="ru-RU" sz="2000" dirty="0" smtClean="0"/>
              <a:t>4)Провести </a:t>
            </a:r>
            <a:r>
              <a:rPr lang="ru-RU" sz="2000" dirty="0"/>
              <a:t>социометрические исследования на тему «Терроризм сегодня» в следующих группах населения:</a:t>
            </a:r>
          </a:p>
          <a:p>
            <a:r>
              <a:rPr lang="ru-RU" sz="2000" dirty="0"/>
              <a:t>Молодёжь</a:t>
            </a:r>
          </a:p>
          <a:p>
            <a:r>
              <a:rPr lang="ru-RU" sz="2000" dirty="0"/>
              <a:t>Родители</a:t>
            </a:r>
          </a:p>
          <a:p>
            <a:r>
              <a:rPr lang="ru-RU" sz="2000" dirty="0"/>
              <a:t>Отслужившие в «горячих точках» </a:t>
            </a:r>
          </a:p>
          <a:p>
            <a:r>
              <a:rPr lang="ru-RU" sz="2000" dirty="0" smtClean="0"/>
              <a:t>5)Сделать </a:t>
            </a:r>
            <a:r>
              <a:rPr lang="ru-RU" sz="2000" dirty="0"/>
              <a:t>вывод на основе синтеза полученных результатов по каждой задаче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4248402" cy="318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140968"/>
            <a:ext cx="4149575" cy="3112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8902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333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Объект: Терроризм как угроза для общества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768" y="1268760"/>
            <a:ext cx="4527463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F:\ТЕРРОРИЗМ\Новая папка (5)\Щербаков Алексей 16 ле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14752"/>
            <a:ext cx="4143436" cy="2714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2259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637</Words>
  <Application>Microsoft Office PowerPoint</Application>
  <PresentationFormat>Экран (4:3)</PresentationFormat>
  <Paragraphs>48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РЕЗУЛЬТАТЫ СОЦИОЛОГИЧЕСКОГО ОПРОСА  среди учеников 6-9 классов « МОУ Рамешковская СОШ»</vt:lpstr>
      <vt:lpstr>РЕЗУЛЬТАТЫ СОЦИОЛОГИЧЕСКОГО ОПРОСА  среди родителей учащихся «МОУ Рамешковская СОШ»</vt:lpstr>
      <vt:lpstr>Слайд 15</vt:lpstr>
      <vt:lpstr>Памятник жертвам Беслана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Кабинет5</cp:lastModifiedBy>
  <cp:revision>34</cp:revision>
  <dcterms:created xsi:type="dcterms:W3CDTF">2013-03-28T10:05:40Z</dcterms:created>
  <dcterms:modified xsi:type="dcterms:W3CDTF">2018-10-29T10:44:20Z</dcterms:modified>
</cp:coreProperties>
</file>