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2" r:id="rId2"/>
    <p:sldId id="257" r:id="rId3"/>
    <p:sldId id="268" r:id="rId4"/>
    <p:sldId id="258" r:id="rId5"/>
    <p:sldId id="270" r:id="rId6"/>
    <p:sldId id="260" r:id="rId7"/>
    <p:sldId id="271" r:id="rId8"/>
    <p:sldId id="265" r:id="rId9"/>
    <p:sldId id="259" r:id="rId10"/>
    <p:sldId id="269" r:id="rId11"/>
    <p:sldId id="267" r:id="rId12"/>
    <p:sldId id="261" r:id="rId13"/>
    <p:sldId id="263" r:id="rId14"/>
    <p:sldId id="274" r:id="rId15"/>
    <p:sldId id="275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EE99-BCD5-4DC7-B369-3872A252596F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D3D53-4B82-44F4-A783-AABCF4152A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5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3D53-4B82-44F4-A783-AABCF4152A2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96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D3D53-4B82-44F4-A783-AABCF4152A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5CAF68-60E0-4267-BA5D-65F46C7F89FE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1A9DB-C6F0-40B5-994C-F79F068345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etsadclub.ru/images/stories/konspekty/proekt-komnatnye-rasteniya/image009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1"/>
            <a:ext cx="7054552" cy="305177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Экологический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проект: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«Комнатные растения </a:t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наши друзья»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4248472" cy="1752600"/>
          </a:xfrm>
        </p:spPr>
        <p:txBody>
          <a:bodyPr>
            <a:normAutofit fontScale="8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Степина Валентина Вячеславовна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МДОУ детский сад№2 «Светлячок»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 Рамешки, Тверской области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2018г.</a:t>
            </a:r>
          </a:p>
          <a:p>
            <a:endParaRPr lang="ru-RU" dirty="0"/>
          </a:p>
        </p:txBody>
      </p:sp>
      <p:pic>
        <p:nvPicPr>
          <p:cNvPr id="6" name="Рисунок 5" descr="http://www.wiki.vladimir.i-edu.ru/images/6/6c/021_w508_h47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23042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buysellmakeoffer.com/wp-content/uploads/2016/02/2007-04-20Saintpaulia_ionantha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780185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0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410944" cy="1512168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Рисование </a:t>
            </a:r>
            <a:r>
              <a:rPr lang="ru-RU" sz="2800" i="1" dirty="0" smtClean="0">
                <a:solidFill>
                  <a:srgbClr val="FF0000"/>
                </a:solidFill>
              </a:rPr>
              <a:t>пальчиками: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«</a:t>
            </a:r>
            <a:r>
              <a:rPr lang="ru-RU" sz="2800" i="1" dirty="0">
                <a:solidFill>
                  <a:srgbClr val="FF0000"/>
                </a:solidFill>
              </a:rPr>
              <a:t>Цветок огонёк»</a:t>
            </a:r>
          </a:p>
        </p:txBody>
      </p:sp>
      <p:pic>
        <p:nvPicPr>
          <p:cNvPr id="2050" name="Picture 2" descr="F:\фото З\SAM_07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З\SAM_07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wiki.vladimir.i-edu.ru/images/6/6c/021_w508_h47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38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466211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1\Desktop\занятие Степина\SAM_06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571" y="188640"/>
            <a:ext cx="3816424" cy="3204088"/>
          </a:xfrm>
          <a:prstGeom prst="rect">
            <a:avLst/>
          </a:prstGeom>
          <a:noFill/>
        </p:spPr>
      </p:pic>
      <p:pic>
        <p:nvPicPr>
          <p:cNvPr id="10" name="Picture 2" descr="C:\Users\1\Desktop\занятие Степина\SAM_06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-6959" y="3645024"/>
            <a:ext cx="3528392" cy="2934636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187624" y="5000768"/>
            <a:ext cx="43924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1524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22627"/>
            <a:ext cx="4032447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 </a:t>
            </a:r>
            <a:r>
              <a:rPr lang="ru-RU" sz="2800" i="1" dirty="0" smtClean="0">
                <a:solidFill>
                  <a:srgbClr val="FF0000"/>
                </a:solidFill>
              </a:rPr>
              <a:t>Трудовая деятельность: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« </a:t>
            </a:r>
            <a:r>
              <a:rPr lang="ru-RU" sz="2800" i="1" dirty="0">
                <a:solidFill>
                  <a:srgbClr val="FF0000"/>
                </a:solidFill>
              </a:rPr>
              <a:t>У</a:t>
            </a:r>
            <a:r>
              <a:rPr lang="ru-RU" sz="2800" i="1" dirty="0" smtClean="0">
                <a:solidFill>
                  <a:srgbClr val="FF0000"/>
                </a:solidFill>
              </a:rPr>
              <a:t>ходом за комнатными растениями»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Цель: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Познакомить детей со способом ухода за комнатными растениями –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поливом, предметами для работы. Показать, как нужно правильно поливать 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растения ,протирать пыль на листьях, рыхлить землю</a:t>
            </a:r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3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13986" y="134076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2" descr="C:\Users\1\Desktop\занятие Степина\SAM_0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5976" y="620688"/>
            <a:ext cx="4038600" cy="3028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40466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274838"/>
            <a:ext cx="5112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Катя леечку взяла, 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цветочки полила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попьют водички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Цветочки – невелички.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Мягкой тряпочкой листочки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Протирала Олечка.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Пыль дышать мешает 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Поры закрывает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Порыхлим цветочки,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росли листочки.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wiki.vladimir.i-edu.ru/images/6/6c/021_w508_h47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40" y="110952"/>
            <a:ext cx="2715375" cy="21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up/datai/254028/0013-002-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4225102" cy="302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тоговое мероприятие.</a:t>
            </a:r>
            <a:b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Непоредственно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-образовательная деятельность: «Посадка комнатного растения »</a:t>
            </a:r>
            <a:b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цель:Воспитывать</a:t>
            </a: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желание посадить комнатное растение и ухаживать за </a:t>
            </a:r>
            <a:r>
              <a:rPr lang="ru-RU" sz="2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ним,наблюдать</a:t>
            </a:r>
            <a:r>
              <a:rPr lang="ru-RU" sz="2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его ростом</a:t>
            </a: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SAM_0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59075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1\Desktop\SAM_0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SAM_07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038600" cy="4320480"/>
          </a:xfrm>
          <a:prstGeom prst="rect">
            <a:avLst/>
          </a:prstGeom>
          <a:noFill/>
        </p:spPr>
      </p:pic>
      <p:pic>
        <p:nvPicPr>
          <p:cNvPr id="2051" name="Picture 3" descr="C:\Users\1\Desktop\SAM_0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815680" cy="4433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0009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Спасибо </a:t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>за внимание!!!</a:t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/>
            </a:r>
            <a:br>
              <a:rPr lang="ru-RU" sz="6000" i="1" dirty="0" smtClean="0">
                <a:solidFill>
                  <a:srgbClr val="FF0000"/>
                </a:solidFill>
              </a:rPr>
            </a:br>
            <a:endParaRPr lang="ru-RU" sz="6000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s://image.jimcdn.com/app/cms/image/transf/dimension=408x10000:format=png/path/s501d5a1a23288336/image/i48a3623ebea00b6a/version/1454329279/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3960440" cy="374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jili-bili.ru/files/labirint/big/15287106lab30as1229008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05064"/>
            <a:ext cx="2987824" cy="2852936"/>
          </a:xfrm>
          <a:prstGeom prst="rect">
            <a:avLst/>
          </a:prstGeom>
          <a:noFill/>
        </p:spPr>
      </p:pic>
      <p:pic>
        <p:nvPicPr>
          <p:cNvPr id="1028" name="Picture 4" descr="http://officehappy.ru/data/big/balzam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977680"/>
            <a:ext cx="2664296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895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2474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96752"/>
            <a:ext cx="6480720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Участники проекта:</a:t>
            </a:r>
            <a:r>
              <a:rPr lang="ru-RU" i="1" dirty="0" smtClean="0"/>
              <a:t> воспитатели, дети первой младшей группы.</a:t>
            </a:r>
            <a:br>
              <a:rPr lang="ru-RU" i="1" dirty="0" smtClean="0"/>
            </a:br>
            <a:r>
              <a:rPr lang="ru-RU" b="1" i="1" dirty="0" smtClean="0">
                <a:solidFill>
                  <a:srgbClr val="7030A0"/>
                </a:solidFill>
              </a:rPr>
              <a:t>Продолжительность проекта:</a:t>
            </a:r>
            <a:r>
              <a:rPr lang="ru-RU" i="1" dirty="0" smtClean="0">
                <a:solidFill>
                  <a:srgbClr val="7030A0"/>
                </a:solidFill>
              </a:rPr>
              <a:t> </a:t>
            </a:r>
            <a:r>
              <a:rPr lang="ru-RU" i="1" dirty="0" smtClean="0"/>
              <a:t>краткосрочный.</a:t>
            </a:r>
            <a:br>
              <a:rPr lang="ru-RU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Цель:</a:t>
            </a:r>
            <a:r>
              <a:rPr lang="ru-RU" i="1" dirty="0" smtClean="0">
                <a:solidFill>
                  <a:srgbClr val="FF0000"/>
                </a:solidFill>
              </a:rPr>
              <a:t> Формирование интереса детей к комнатным растениям.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Задачи: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- формировать представление детей о необходимости света, тепла, влаги, почвы для растений;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- формировать первоначальные навыки ухода за растениями;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- развивать любознательность и познавательную активность;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- воспитывать любовь и бережное отношение к растениям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Планируемый результат:</a:t>
            </a:r>
            <a:r>
              <a:rPr lang="ru-RU" i="1" dirty="0" smtClean="0">
                <a:solidFill>
                  <a:srgbClr val="FF0000"/>
                </a:solidFill>
              </a:rPr>
              <a:t> дети будут знать 3-4 комнатных растений, называть их части (корень, стебель, лист, цветок); научатся ухаживать за растениями и познакомятся с условиями их содержания; дети научатся бережно относится к растениям.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3100" i="1" dirty="0" smtClean="0">
                <a:solidFill>
                  <a:srgbClr val="FF0000"/>
                </a:solidFill>
              </a:rPr>
              <a:t>Содержание проекта: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-социально-коммуникативное развитие(Игровая деятельность);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-художественно-эстетическое развитие(продуктивная деятельность);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-познавательная развитие(беседы , наблюдения,</a:t>
            </a:r>
            <a:r>
              <a:rPr lang="ru-RU" sz="2200" i="1" dirty="0">
                <a:solidFill>
                  <a:srgbClr val="7030A0"/>
                </a:solidFill>
              </a:rPr>
              <a:t> </a:t>
            </a:r>
            <a:r>
              <a:rPr lang="ru-RU" sz="2200" i="1" dirty="0" smtClean="0">
                <a:solidFill>
                  <a:srgbClr val="7030A0"/>
                </a:solidFill>
              </a:rPr>
              <a:t>труд);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-речевое развитие(художественная литература).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/>
            </a:r>
            <a:br>
              <a:rPr lang="ru-RU" sz="2800" i="1" dirty="0" smtClean="0">
                <a:solidFill>
                  <a:srgbClr val="7030A0"/>
                </a:solidFill>
              </a:rPr>
            </a:b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комнатные цветы">
            <a:hlinkClick r:id="rId2" tgtFrame="&quot;_blank&quot;" tooltip="&quot;комнатные цветы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656" y="3072606"/>
            <a:ext cx="6264696" cy="302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8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49172" y="404664"/>
            <a:ext cx="4038600" cy="32403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Игровая деятельность                 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Дидактические игры: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 «Что необходимо растению для роста?»,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 «Что изменилось», 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«Найди такой же»,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7030A0"/>
                </a:solidFill>
              </a:rPr>
              <a:t> «Собери цветок».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36004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55576" y="5193089"/>
            <a:ext cx="432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 descr="C:\Users\1\Desktop\занятие Степина\SAM_068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792844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06888" cy="206084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Пальчиковая игра : «Цветок»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Я цветочек поливал,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Мой цветочек подрастал.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Он расцвел 8 марта ,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Лучше маме нет подарка </a:t>
            </a:r>
            <a:r>
              <a:rPr lang="ru-RU" sz="1800" i="1" dirty="0" smtClean="0">
                <a:solidFill>
                  <a:srgbClr val="FF0000"/>
                </a:solidFill>
              </a:rPr>
              <a:t>.</a:t>
            </a:r>
            <a:endParaRPr lang="ru-RU" sz="1800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1\Desktop\занятие Степина\SAM_06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23728" y="2204864"/>
            <a:ext cx="3462536" cy="2452886"/>
          </a:xfrm>
          <a:prstGeom prst="rect">
            <a:avLst/>
          </a:prstGeom>
          <a:noFill/>
        </p:spPr>
      </p:pic>
      <p:pic>
        <p:nvPicPr>
          <p:cNvPr id="11" name="Picture 3" descr="C:\Users\1\Desktop\занятие Степина\SAM_06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6056" y="4221088"/>
            <a:ext cx="3678560" cy="2636912"/>
          </a:xfrm>
          <a:prstGeom prst="rect">
            <a:avLst/>
          </a:prstGeom>
          <a:noFill/>
        </p:spPr>
      </p:pic>
      <p:pic>
        <p:nvPicPr>
          <p:cNvPr id="5" name="Рисунок 4" descr="http://www.wiki.vladimir.i-edu.ru/images/6/6c/021_w508_h47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2656"/>
            <a:ext cx="25549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datai/predmety/Predmety-7.files/0029-028-Komnatnoe-rasteni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212789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751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4" y="476672"/>
            <a:ext cx="4680520" cy="2880320"/>
          </a:xfrm>
        </p:spPr>
        <p:txBody>
          <a:bodyPr>
            <a:normAutofit/>
          </a:bodyPr>
          <a:lstStyle/>
          <a:p>
            <a:r>
              <a:rPr lang="ru-RU" sz="3100" i="1" dirty="0" smtClean="0">
                <a:solidFill>
                  <a:srgbClr val="FF0000"/>
                </a:solidFill>
              </a:rPr>
              <a:t> Беседа:</a:t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 «Строение комнатного растения»</a:t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Цель: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7030A0"/>
                </a:solidFill>
              </a:rPr>
              <a:t>Познакомить детей ,что у растения есть листья, цветочки, стебель</a:t>
            </a:r>
            <a:r>
              <a:rPr lang="ru-RU" sz="2200" i="1" dirty="0" smtClean="0">
                <a:solidFill>
                  <a:srgbClr val="7030A0"/>
                </a:solidFill>
              </a:rPr>
              <a:t>.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29" name="Picture 3" descr="C:\Users\1\Desktop\занятие Степина\SAM_06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7" name="Picture 2" descr="C:\Users\1\Desktop\занятие Степина\SAM_06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955"/>
            <a:ext cx="4038600" cy="283798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Рассматривание иллюстраций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 smtClean="0">
                <a:solidFill>
                  <a:srgbClr val="7030A0"/>
                </a:solidFill>
              </a:rPr>
              <a:t>«Цветы»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фото З\SAM_07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944216"/>
            <a:ext cx="5904657" cy="442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6" descr="солнце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-8950"/>
            <a:ext cx="2600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ebgreenland.com/uploads/photo_articles/s65dsdSf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9264" y="3356992"/>
            <a:ext cx="2538164" cy="3280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670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Чтение художественной литературы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Е. Благинина «Огонёк»</a:t>
            </a:r>
            <a:endParaRPr lang="ru-RU" sz="28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2286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Хрустит за окошком морозный денёк,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Стоит на окошке цветок – огонёк!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Малиновым цветом цветут лепестки,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будто и вправду горят огоньки.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поливаю, его берегу.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подарить никому не могу!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очень он ярок, уж очень хорош,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533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1" dirty="0" smtClean="0">
                <a:solidFill>
                  <a:srgbClr val="99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очень на мамину сказку похож!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Содержимое 14" descr="401tsvet04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38700" y="2486819"/>
            <a:ext cx="36576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116632"/>
            <a:ext cx="5256584" cy="2304256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/>
              <a:t/>
            </a:r>
            <a:br>
              <a:rPr lang="ru-RU" sz="3100" b="1" i="1" u="sng" dirty="0" smtClean="0"/>
            </a:br>
            <a:r>
              <a:rPr lang="ru-RU" sz="3100" b="1" i="1" u="sng" dirty="0"/>
              <a:t/>
            </a:r>
            <a:br>
              <a:rPr lang="ru-RU" sz="3100" b="1" i="1" u="sng" dirty="0"/>
            </a:br>
            <a:r>
              <a:rPr lang="ru-RU" sz="3100" b="1" i="1" u="sng" dirty="0" smtClean="0">
                <a:solidFill>
                  <a:srgbClr val="FF0000"/>
                </a:solidFill>
              </a:rPr>
              <a:t>Продуктивная деятельность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7030A0"/>
                </a:solidFill>
              </a:rPr>
              <a:t>Рисование цветов.</a:t>
            </a:r>
            <a:r>
              <a:rPr lang="ru-RU" sz="2000" i="1" dirty="0" smtClean="0">
                <a:solidFill>
                  <a:srgbClr val="7030A0"/>
                </a:solidFill>
              </a:rPr>
              <a:t/>
            </a:r>
            <a:br>
              <a:rPr lang="ru-RU" sz="2000" i="1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6" name="Picture 2" descr="C:\Users\1\Desktop\занятие Степина\SAM_06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517392"/>
            <a:ext cx="4038600" cy="3240853"/>
          </a:xfrm>
          <a:prstGeom prst="rect">
            <a:avLst/>
          </a:prstGeom>
          <a:noFill/>
        </p:spPr>
      </p:pic>
      <p:pic>
        <p:nvPicPr>
          <p:cNvPr id="6" name="Picture 3" descr="C:\Users\1\Desktop\занятие Степина\SAM_0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88640"/>
            <a:ext cx="3595255" cy="269748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779</TotalTime>
  <Words>166</Words>
  <Application>Microsoft Office PowerPoint</Application>
  <PresentationFormat>Экран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Экологический  проект:  «Комнатные растения  – наши друзья» </vt:lpstr>
      <vt:lpstr>Паспорт проекта</vt:lpstr>
      <vt:lpstr>Содержание проекта: -социально-коммуникативное развитие(Игровая деятельность); -художественно-эстетическое развитие(продуктивная деятельность); -познавательная развитие(беседы , наблюдения, труд); -речевое развитие(художественная литература).  </vt:lpstr>
      <vt:lpstr>: </vt:lpstr>
      <vt:lpstr>Пальчиковая игра : «Цветок» Я цветочек поливал, Мой цветочек подрастал. Он расцвел 8 марта , Лучше маме нет подарка .</vt:lpstr>
      <vt:lpstr> Беседа:  «Строение комнатного растения» Цель: Познакомить детей ,что у растения есть листья, цветочки, стебель.   </vt:lpstr>
      <vt:lpstr>Рассматривание иллюстраций  «Цветы»</vt:lpstr>
      <vt:lpstr>Чтение художественной литературы Е. Благинина «Огонёк»</vt:lpstr>
      <vt:lpstr>  Продуктивная деятельность  Рисование цветов.     </vt:lpstr>
      <vt:lpstr>Рисование пальчиками:  «Цветок огонёк»</vt:lpstr>
      <vt:lpstr> </vt:lpstr>
      <vt:lpstr> </vt:lpstr>
      <vt:lpstr> Итоговое мероприятие. Непоредственно-образовательная деятельность: «Посадка комнатного растения » цель:Воспитывать желание посадить комнатное растение и ухаживать за ним,наблюдать за его ростом</vt:lpstr>
      <vt:lpstr>Слайд 14</vt:lpstr>
      <vt:lpstr>Спасибо  за внимание!!!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«Комнатные растения  – наши друзья»</dc:title>
  <dc:creator>Осинники</dc:creator>
  <cp:lastModifiedBy>1</cp:lastModifiedBy>
  <cp:revision>92</cp:revision>
  <dcterms:created xsi:type="dcterms:W3CDTF">2014-03-24T13:13:20Z</dcterms:created>
  <dcterms:modified xsi:type="dcterms:W3CDTF">2018-10-09T10:27:54Z</dcterms:modified>
</cp:coreProperties>
</file>