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301" r:id="rId3"/>
    <p:sldId id="256" r:id="rId4"/>
    <p:sldId id="279" r:id="rId5"/>
    <p:sldId id="296" r:id="rId6"/>
    <p:sldId id="257" r:id="rId7"/>
    <p:sldId id="259" r:id="rId8"/>
    <p:sldId id="260" r:id="rId9"/>
    <p:sldId id="261" r:id="rId10"/>
    <p:sldId id="271" r:id="rId11"/>
    <p:sldId id="269" r:id="rId12"/>
    <p:sldId id="270" r:id="rId13"/>
    <p:sldId id="273" r:id="rId14"/>
    <p:sldId id="282" r:id="rId15"/>
    <p:sldId id="278" r:id="rId16"/>
    <p:sldId id="264" r:id="rId17"/>
    <p:sldId id="277" r:id="rId18"/>
    <p:sldId id="263" r:id="rId19"/>
    <p:sldId id="265" r:id="rId20"/>
    <p:sldId id="290" r:id="rId21"/>
    <p:sldId id="276" r:id="rId22"/>
    <p:sldId id="280" r:id="rId23"/>
    <p:sldId id="281" r:id="rId24"/>
    <p:sldId id="285" r:id="rId25"/>
    <p:sldId id="297" r:id="rId26"/>
    <p:sldId id="266" r:id="rId27"/>
    <p:sldId id="267" r:id="rId28"/>
    <p:sldId id="287" r:id="rId29"/>
    <p:sldId id="288" r:id="rId30"/>
    <p:sldId id="283" r:id="rId31"/>
    <p:sldId id="284" r:id="rId32"/>
    <p:sldId id="268" r:id="rId33"/>
    <p:sldId id="274" r:id="rId34"/>
    <p:sldId id="289" r:id="rId35"/>
    <p:sldId id="298" r:id="rId36"/>
    <p:sldId id="299" r:id="rId37"/>
    <p:sldId id="272" r:id="rId38"/>
    <p:sldId id="302" r:id="rId39"/>
    <p:sldId id="286" r:id="rId40"/>
    <p:sldId id="303" r:id="rId41"/>
    <p:sldId id="292" r:id="rId42"/>
    <p:sldId id="291" r:id="rId43"/>
    <p:sldId id="295" r:id="rId44"/>
    <p:sldId id="293" r:id="rId45"/>
    <p:sldId id="294" r:id="rId46"/>
    <p:sldId id="300" r:id="rId47"/>
    <p:sldId id="304" r:id="rId4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84" autoAdjust="0"/>
    <p:restoredTop sz="82609" autoAdjust="0"/>
  </p:normalViewPr>
  <p:slideViewPr>
    <p:cSldViewPr>
      <p:cViewPr varScale="1">
        <p:scale>
          <a:sx n="60" d="100"/>
          <a:sy n="60" d="100"/>
        </p:scale>
        <p:origin x="-168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4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4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400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9/26/2019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9/26/2019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9/26/2019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9/26/2019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9/26/2019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9/26/2019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9/26/2019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9/26/2019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400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9/26/2019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9/26/2019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9/26/2019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4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4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4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4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4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4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4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9/26/2019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Click="0" advTm="4000"/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9/26/2019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G:\&#1082;&#1086;&#1085;&#1082;&#1091;&#1088;&#1089;%20&#1086;%20&#1087;&#1088;&#1080;&#1088;&#1086;&#1076;&#1077;\&#1050;&#1088;&#1072;&#1089;&#1086;&#1090;&#1072;%20&#1087;&#1088;&#1080;&#1088;&#1086;&#1076;&#1099;%20&#1042;&#1077;&#1088;&#1093;&#1085;&#1077;&#1074;&#1086;&#1083;&#1078;&#1100;&#1103;\&#1050;&#1088;&#1072;&#1089;&#1085;&#1086;%20&#1057;&#1086;&#1083;&#1085;&#1099;&#1096;&#1082;&#1086;%20&#1052;&#1072;&#1088;&#1080;&#1103;%20&#1050;&#1086;&#1084;&#1086;&#1075;&#1086;&#1088;&#1086;&#1074;&#1072;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hyperlink" Target="https://mp3liza.ru/download/IVSJK59jY6Q/krasno-solnishko-mariya-komogorova/" TargetMode="Externa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304800"/>
            <a:ext cx="8001000" cy="3279775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Областной заочный экологический конкурс </a:t>
            </a:r>
            <a:br>
              <a:rPr lang="ru-RU" sz="2800" b="1" dirty="0" smtClean="0"/>
            </a:br>
            <a:r>
              <a:rPr lang="ru-RU" sz="2800" b="1" dirty="0" smtClean="0"/>
              <a:t>«Сохраним природу </a:t>
            </a:r>
            <a:r>
              <a:rPr lang="ru-RU" sz="2800" b="1" dirty="0" err="1" smtClean="0"/>
              <a:t>Верхневолжья</a:t>
            </a:r>
            <a:r>
              <a:rPr lang="ru-RU" sz="2800" b="1" dirty="0" smtClean="0"/>
              <a:t> - 2019» </a:t>
            </a:r>
            <a:br>
              <a:rPr lang="ru-RU" sz="2800" b="1" dirty="0" smtClean="0"/>
            </a:br>
            <a:r>
              <a:rPr lang="ru-RU" sz="2800" b="1" dirty="0" err="1" smtClean="0"/>
              <a:t>Социокультурный</a:t>
            </a:r>
            <a:r>
              <a:rPr lang="ru-RU" sz="2800" b="1" dirty="0" smtClean="0"/>
              <a:t> проект </a:t>
            </a:r>
            <a:br>
              <a:rPr lang="ru-RU" sz="2800" b="1" dirty="0" smtClean="0"/>
            </a:br>
            <a:r>
              <a:rPr lang="ru-RU" sz="2800" b="1" dirty="0" smtClean="0"/>
              <a:t>«Люблю тебя, мой край Тверской» </a:t>
            </a:r>
            <a:endParaRPr lang="ru-RU" sz="28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95800" y="3505200"/>
            <a:ext cx="4648200" cy="2971800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 smtClean="0"/>
              <a:t>Выполнили: </a:t>
            </a:r>
          </a:p>
          <a:p>
            <a:pPr algn="l"/>
            <a:r>
              <a:rPr lang="ru-RU" sz="2000" b="1" dirty="0" smtClean="0"/>
              <a:t>Обучающиеся 11 класса </a:t>
            </a:r>
            <a:r>
              <a:rPr lang="ru-RU" sz="2000" b="1" dirty="0" err="1" smtClean="0"/>
              <a:t>Челышева</a:t>
            </a:r>
            <a:r>
              <a:rPr lang="ru-RU" sz="2000" b="1" dirty="0" smtClean="0"/>
              <a:t> Кристина, Соколова Алена,</a:t>
            </a:r>
          </a:p>
          <a:p>
            <a:pPr algn="l"/>
            <a:r>
              <a:rPr lang="ru-RU" sz="2000" b="1" dirty="0" smtClean="0"/>
              <a:t>Нуралиев </a:t>
            </a:r>
            <a:r>
              <a:rPr lang="ru-RU" sz="2000" b="1" dirty="0" err="1" smtClean="0"/>
              <a:t>Рустамали</a:t>
            </a:r>
            <a:endParaRPr lang="ru-RU" sz="2000" b="1" dirty="0" smtClean="0"/>
          </a:p>
          <a:p>
            <a:pPr algn="l"/>
            <a:r>
              <a:rPr lang="ru-RU" sz="2000" b="1" dirty="0" smtClean="0"/>
              <a:t>Руководитель: </a:t>
            </a:r>
          </a:p>
          <a:p>
            <a:pPr algn="l"/>
            <a:r>
              <a:rPr lang="ru-RU" sz="2000" b="1" dirty="0" smtClean="0"/>
              <a:t>Учитель географии  </a:t>
            </a:r>
            <a:r>
              <a:rPr lang="ru-RU" sz="2000" b="1" dirty="0" err="1" smtClean="0"/>
              <a:t>Гранцова</a:t>
            </a:r>
            <a:r>
              <a:rPr lang="ru-RU" sz="2000" b="1" dirty="0" smtClean="0"/>
              <a:t> Любовь Евгеньевна</a:t>
            </a:r>
            <a:endParaRPr lang="ru-RU" sz="2000" b="1" dirty="0"/>
          </a:p>
        </p:txBody>
      </p:sp>
      <p:pic>
        <p:nvPicPr>
          <p:cNvPr id="1026" name="Picture 2" descr="C:\Users\Любовь Евгеньевна\Desktop\природа\IMG-20190812-WA00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2819400"/>
            <a:ext cx="4267199" cy="4038600"/>
          </a:xfrm>
          <a:prstGeom prst="rect">
            <a:avLst/>
          </a:prstGeom>
          <a:noFill/>
        </p:spPr>
      </p:pic>
      <p:pic>
        <p:nvPicPr>
          <p:cNvPr id="5" name="Красно Солнышко Мария Комогоров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5715000" y="457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Краски мая</a:t>
            </a:r>
            <a:endParaRPr lang="ru-RU" dirty="0"/>
          </a:p>
        </p:txBody>
      </p:sp>
      <p:pic>
        <p:nvPicPr>
          <p:cNvPr id="1026" name="Picture 2" descr="F:\фото луша\20190527_14115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1524000"/>
            <a:ext cx="3515436" cy="4800600"/>
          </a:xfrm>
          <a:prstGeom prst="rect">
            <a:avLst/>
          </a:prstGeom>
          <a:noFill/>
        </p:spPr>
      </p:pic>
      <p:pic>
        <p:nvPicPr>
          <p:cNvPr id="1027" name="Picture 3" descr="F:\фото луша\20190527_1733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600200"/>
            <a:ext cx="4343400" cy="48006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F:\фото луша\20190527_17394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447800"/>
            <a:ext cx="3886200" cy="5143500"/>
          </a:xfrm>
          <a:prstGeom prst="rect">
            <a:avLst/>
          </a:prstGeom>
          <a:noFill/>
        </p:spPr>
      </p:pic>
      <p:pic>
        <p:nvPicPr>
          <p:cNvPr id="3075" name="Picture 3" descr="F:\фото луша\20190603_1304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422258" y="2136258"/>
            <a:ext cx="5023884" cy="36576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Лето, ах, лето…</a:t>
            </a:r>
            <a:br>
              <a:rPr lang="ru-RU" dirty="0" smtClean="0"/>
            </a:br>
            <a:r>
              <a:rPr lang="ru-RU" dirty="0" smtClean="0"/>
              <a:t>Гляжу в озёра синие</a:t>
            </a:r>
            <a:endParaRPr lang="ru-RU" dirty="0"/>
          </a:p>
        </p:txBody>
      </p:sp>
      <p:pic>
        <p:nvPicPr>
          <p:cNvPr id="1026" name="Picture 2" descr="C:\Users\Любовь Евгеньевна\Desktop\IMG-20190812-WA00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4000"/>
            <a:ext cx="9144000" cy="5334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семья</a:t>
            </a:r>
            <a:endParaRPr lang="ru-RU" dirty="0"/>
          </a:p>
        </p:txBody>
      </p:sp>
      <p:pic>
        <p:nvPicPr>
          <p:cNvPr id="7170" name="Picture 2" descr="C:\Users\Любовь Евгеньевна\Desktop\IMG-20190815-WA004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752600"/>
            <a:ext cx="4572000" cy="5105400"/>
          </a:xfrm>
          <a:prstGeom prst="rect">
            <a:avLst/>
          </a:prstGeom>
          <a:noFill/>
        </p:spPr>
      </p:pic>
      <p:pic>
        <p:nvPicPr>
          <p:cNvPr id="7171" name="Picture 3" descr="C:\Users\Любовь Евгеньевна\Desktop\IMG-20190815-WA00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52600"/>
            <a:ext cx="4648200" cy="51054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 по небу синему облака белёсые плыли над Россиею многоголосою</a:t>
            </a:r>
            <a:endParaRPr lang="ru-RU" dirty="0"/>
          </a:p>
        </p:txBody>
      </p:sp>
      <p:pic>
        <p:nvPicPr>
          <p:cNvPr id="1026" name="Picture 2" descr="C:\Users\Любовь Евгеньевна\Desktop\IMG-20190812-WA00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326" y="1600200"/>
            <a:ext cx="8057347" cy="4525963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dirty="0" smtClean="0"/>
              <a:t>Рассвет на озере</a:t>
            </a:r>
            <a:endParaRPr lang="ru-RU" dirty="0"/>
          </a:p>
        </p:txBody>
      </p:sp>
      <p:pic>
        <p:nvPicPr>
          <p:cNvPr id="3074" name="Picture 2" descr="F:\фото луша\20190527_14084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74764" y="1600200"/>
            <a:ext cx="3394472" cy="4525963"/>
          </a:xfrm>
          <a:prstGeom prst="rect">
            <a:avLst/>
          </a:prstGeom>
          <a:noFill/>
        </p:spPr>
      </p:pic>
      <p:pic>
        <p:nvPicPr>
          <p:cNvPr id="5122" name="Picture 2" descr="C:\Users\Любовь Евгеньевна\Desktop\IMG-20190812-WA00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66800"/>
            <a:ext cx="9144000" cy="539115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полях ромашки рву…</a:t>
            </a:r>
            <a:endParaRPr lang="ru-RU" dirty="0"/>
          </a:p>
        </p:txBody>
      </p:sp>
      <p:pic>
        <p:nvPicPr>
          <p:cNvPr id="4" name="Picture 2" descr="C:\Users\Любовь Евгеньевна\Desktop\IMG-20190812-WA004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2200" y="1066800"/>
            <a:ext cx="2770918" cy="2590800"/>
          </a:xfrm>
          <a:prstGeom prst="rect">
            <a:avLst/>
          </a:prstGeom>
          <a:noFill/>
        </p:spPr>
      </p:pic>
      <p:pic>
        <p:nvPicPr>
          <p:cNvPr id="5" name="Picture 3" descr="C:\Users\Любовь Евгеньевна\Desktop\IMG-20190812-WA00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3657600"/>
            <a:ext cx="3124200" cy="3200400"/>
          </a:xfrm>
          <a:prstGeom prst="rect">
            <a:avLst/>
          </a:prstGeom>
          <a:noFill/>
        </p:spPr>
      </p:pic>
      <p:pic>
        <p:nvPicPr>
          <p:cNvPr id="8194" name="Picture 2" descr="F:\фото луша\20190719_1914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371600"/>
            <a:ext cx="3962399" cy="54864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Рассвет в лесу</a:t>
            </a:r>
            <a:endParaRPr lang="ru-RU" dirty="0"/>
          </a:p>
        </p:txBody>
      </p:sp>
      <p:pic>
        <p:nvPicPr>
          <p:cNvPr id="4098" name="Picture 2" descr="F:\фото луша\20190630_06355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799" y="1295400"/>
            <a:ext cx="4953001" cy="5562600"/>
          </a:xfrm>
          <a:prstGeom prst="rect">
            <a:avLst/>
          </a:prstGeom>
          <a:noFill/>
        </p:spPr>
      </p:pic>
      <p:pic>
        <p:nvPicPr>
          <p:cNvPr id="4099" name="Picture 3" descr="F:\фото луша\20190630_0636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1" y="1295400"/>
            <a:ext cx="3581399" cy="55626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Любовь Евгеньевна\Desktop\IMG-20190812-WA00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1600200"/>
            <a:ext cx="4876800" cy="5257800"/>
          </a:xfrm>
          <a:prstGeom prst="rect">
            <a:avLst/>
          </a:prstGeom>
          <a:noFill/>
        </p:spPr>
      </p:pic>
      <p:pic>
        <p:nvPicPr>
          <p:cNvPr id="5123" name="Picture 3" descr="C:\Users\Любовь Евгеньевна\Desktop\IMG-20190812-WA00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066800"/>
            <a:ext cx="4114800" cy="57912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ru-RU" dirty="0" smtClean="0"/>
              <a:t>Перед грозой</a:t>
            </a:r>
            <a:endParaRPr lang="ru-RU" dirty="0"/>
          </a:p>
        </p:txBody>
      </p:sp>
      <p:pic>
        <p:nvPicPr>
          <p:cNvPr id="1026" name="Picture 2" descr="C:\Users\Любовь Евгеньевна\Desktop\НЕБО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1066800"/>
            <a:ext cx="5105400" cy="556260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235962" cy="538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3399"/>
                </a:solidFill>
                <a:effectLst/>
                <a:latin typeface="Verdana" pitchFamily="34" charset="0"/>
                <a:ea typeface="Times New Roman" pitchFamily="18" charset="0"/>
                <a:cs typeface="Courier New" pitchFamily="49" charset="0"/>
              </a:rPr>
              <a:t>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2362200"/>
            <a:ext cx="36576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dirty="0" smtClean="0">
                <a:latin typeface="Verdana" pitchFamily="34" charset="0"/>
                <a:ea typeface="Times New Roman" pitchFamily="18" charset="0"/>
                <a:cs typeface="Courier New" pitchFamily="49" charset="0"/>
              </a:rPr>
              <a:t>Небо светлое покрылось</a:t>
            </a:r>
            <a:endParaRPr lang="ru-RU" sz="11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dirty="0" smtClean="0">
                <a:latin typeface="Verdana" pitchFamily="34" charset="0"/>
                <a:ea typeface="Times New Roman" pitchFamily="18" charset="0"/>
                <a:cs typeface="Courier New" pitchFamily="49" charset="0"/>
              </a:rPr>
              <a:t>Мрачным саваном </a:t>
            </a:r>
            <a:r>
              <a:rPr lang="ru-RU" dirty="0" err="1" smtClean="0">
                <a:latin typeface="Verdana" pitchFamily="34" charset="0"/>
                <a:ea typeface="Times New Roman" pitchFamily="18" charset="0"/>
                <a:cs typeface="Courier New" pitchFamily="49" charset="0"/>
              </a:rPr>
              <a:t>нощным</a:t>
            </a:r>
            <a:r>
              <a:rPr lang="ru-RU" dirty="0" smtClean="0">
                <a:latin typeface="Verdana" pitchFamily="34" charset="0"/>
                <a:ea typeface="Times New Roman" pitchFamily="18" charset="0"/>
                <a:cs typeface="Courier New" pitchFamily="49" charset="0"/>
              </a:rPr>
              <a:t>.</a:t>
            </a:r>
            <a:endParaRPr lang="ru-RU" sz="11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dirty="0" smtClean="0">
                <a:latin typeface="Verdana" pitchFamily="34" charset="0"/>
                <a:ea typeface="Times New Roman" pitchFamily="18" charset="0"/>
                <a:cs typeface="Courier New" pitchFamily="49" charset="0"/>
              </a:rPr>
              <a:t>Быть грозе: уж буря воет;</a:t>
            </a:r>
            <a:endParaRPr lang="ru-RU" sz="11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dirty="0" smtClean="0">
                <a:latin typeface="Verdana" pitchFamily="34" charset="0"/>
                <a:ea typeface="Times New Roman" pitchFamily="18" charset="0"/>
                <a:cs typeface="Courier New" pitchFamily="49" charset="0"/>
              </a:rPr>
              <a:t>Всколебавшись, лес шумит,</a:t>
            </a:r>
            <a:endParaRPr lang="ru-RU" sz="11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dirty="0" smtClean="0">
                <a:latin typeface="Verdana" pitchFamily="34" charset="0"/>
                <a:ea typeface="Times New Roman" pitchFamily="18" charset="0"/>
                <a:cs typeface="Courier New" pitchFamily="49" charset="0"/>
              </a:rPr>
              <a:t>Вихрь </a:t>
            </a:r>
            <a:r>
              <a:rPr lang="ru-RU" dirty="0" err="1" smtClean="0">
                <a:latin typeface="Verdana" pitchFamily="34" charset="0"/>
                <a:ea typeface="Times New Roman" pitchFamily="18" charset="0"/>
                <a:cs typeface="Courier New" pitchFamily="49" charset="0"/>
              </a:rPr>
              <a:t>порывный</a:t>
            </a:r>
            <a:r>
              <a:rPr lang="ru-RU" dirty="0" smtClean="0">
                <a:latin typeface="Verdana" pitchFamily="34" charset="0"/>
                <a:ea typeface="Times New Roman" pitchFamily="18" charset="0"/>
                <a:cs typeface="Courier New" pitchFamily="49" charset="0"/>
              </a:rPr>
              <a:t> жатву роет,</a:t>
            </a:r>
            <a:endParaRPr lang="ru-RU" sz="11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dirty="0" smtClean="0">
                <a:latin typeface="Verdana" pitchFamily="34" charset="0"/>
                <a:ea typeface="Times New Roman" pitchFamily="18" charset="0"/>
                <a:cs typeface="Courier New" pitchFamily="49" charset="0"/>
              </a:rPr>
              <a:t>Грозный гул вдали гремит</a:t>
            </a:r>
            <a:endParaRPr lang="ru-RU" dirty="0"/>
          </a:p>
        </p:txBody>
      </p:sp>
    </p:spTree>
  </p:cSld>
  <p:clrMapOvr>
    <a:masterClrMapping/>
  </p:clrMapOvr>
  <p:transition spd="med" advClick="0" advTm="4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" y="1"/>
            <a:ext cx="8915400" cy="12954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Люблю тебя,</a:t>
            </a:r>
            <a:br>
              <a:rPr lang="ru-RU" dirty="0" smtClean="0"/>
            </a:br>
            <a:r>
              <a:rPr lang="ru-RU" dirty="0" smtClean="0"/>
              <a:t> мой край Тверской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371600"/>
            <a:ext cx="4267200" cy="441960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О том, как хороша природа,</a:t>
            </a:r>
            <a:br>
              <a:rPr lang="ru-RU" dirty="0" smtClean="0"/>
            </a:br>
            <a:r>
              <a:rPr lang="ru-RU" dirty="0" smtClean="0"/>
              <a:t>Не часто говорит народ</a:t>
            </a:r>
            <a:br>
              <a:rPr lang="ru-RU" dirty="0" smtClean="0"/>
            </a:br>
            <a:r>
              <a:rPr lang="ru-RU" dirty="0" smtClean="0"/>
              <a:t>Под этой синью небосвода,</a:t>
            </a:r>
            <a:br>
              <a:rPr lang="ru-RU" dirty="0" smtClean="0"/>
            </a:br>
            <a:r>
              <a:rPr lang="ru-RU" dirty="0" smtClean="0"/>
              <a:t>Над этой бледной синью вод.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Не о закате, не о зыби,</a:t>
            </a:r>
            <a:br>
              <a:rPr lang="ru-RU" dirty="0" smtClean="0"/>
            </a:br>
            <a:r>
              <a:rPr lang="ru-RU" dirty="0" smtClean="0"/>
              <a:t>Что серебрится вдалеке,-</a:t>
            </a:r>
            <a:br>
              <a:rPr lang="ru-RU" dirty="0" smtClean="0"/>
            </a:br>
            <a:r>
              <a:rPr lang="ru-RU" dirty="0" smtClean="0"/>
              <a:t>Народ беседует о рыбе,</a:t>
            </a:r>
            <a:br>
              <a:rPr lang="ru-RU" dirty="0" smtClean="0"/>
            </a:br>
            <a:r>
              <a:rPr lang="ru-RU" dirty="0" smtClean="0"/>
              <a:t>О сплаве леса по реке.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Но, глядя с берега крутого</a:t>
            </a:r>
            <a:br>
              <a:rPr lang="ru-RU" dirty="0" smtClean="0"/>
            </a:br>
            <a:r>
              <a:rPr lang="ru-RU" dirty="0" smtClean="0"/>
              <a:t>На розовеющую гладь,</a:t>
            </a:r>
            <a:br>
              <a:rPr lang="ru-RU" dirty="0" smtClean="0"/>
            </a:br>
            <a:r>
              <a:rPr lang="ru-RU" dirty="0" smtClean="0"/>
              <a:t>Порой одно он скажет слово,</a:t>
            </a:r>
            <a:br>
              <a:rPr lang="ru-RU" dirty="0" smtClean="0"/>
            </a:br>
            <a:r>
              <a:rPr lang="ru-RU" dirty="0" smtClean="0"/>
              <a:t>И это слово - "Благодать!".</a:t>
            </a:r>
            <a:endParaRPr lang="ru-RU" dirty="0"/>
          </a:p>
        </p:txBody>
      </p:sp>
      <p:pic>
        <p:nvPicPr>
          <p:cNvPr id="2050" name="Picture 2" descr="C:\Users\Любовь Евгеньевна\Desktop\IMG-20190812-WA00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1295400"/>
            <a:ext cx="4724400" cy="55626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Любовь Евгеньевна\Desktop\IMG-20190812-WA003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1600200"/>
            <a:ext cx="5867400" cy="452596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2400" y="2690336"/>
            <a:ext cx="2667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Ах, Господи, как в это лето</a:t>
            </a:r>
            <a:br>
              <a:rPr lang="ru-RU" dirty="0" smtClean="0"/>
            </a:br>
            <a:r>
              <a:rPr lang="ru-RU" dirty="0" smtClean="0"/>
              <a:t>покой в душе моей велик.</a:t>
            </a:r>
            <a:br>
              <a:rPr lang="ru-RU" dirty="0" smtClean="0"/>
            </a:br>
            <a:r>
              <a:rPr lang="ru-RU" dirty="0" smtClean="0"/>
              <a:t>Так радуге избыток цвета</a:t>
            </a:r>
            <a:br>
              <a:rPr lang="ru-RU" dirty="0" smtClean="0"/>
            </a:br>
            <a:r>
              <a:rPr lang="ru-RU" dirty="0" smtClean="0"/>
              <a:t>желать иного не велит.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spd="med" advClick="0" advTm="4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Стоит у речки дуб зелёный</a:t>
            </a:r>
            <a:endParaRPr lang="ru-RU" dirty="0"/>
          </a:p>
        </p:txBody>
      </p:sp>
      <p:pic>
        <p:nvPicPr>
          <p:cNvPr id="3074" name="Picture 2" descr="C:\Users\Любовь Евгеньевна\Desktop\IMG-20190815-WA008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0200"/>
            <a:ext cx="4495800" cy="5257800"/>
          </a:xfrm>
          <a:prstGeom prst="rect">
            <a:avLst/>
          </a:prstGeom>
          <a:noFill/>
        </p:spPr>
      </p:pic>
      <p:pic>
        <p:nvPicPr>
          <p:cNvPr id="3075" name="Picture 3" descr="C:\Users\Любовь Евгеньевна\Desktop\IMG-20190815-WA00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1219200"/>
            <a:ext cx="4648200" cy="56388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Цветочное сообщество</a:t>
            </a:r>
            <a:endParaRPr lang="ru-RU" dirty="0"/>
          </a:p>
        </p:txBody>
      </p:sp>
      <p:pic>
        <p:nvPicPr>
          <p:cNvPr id="4098" name="Picture 2" descr="C:\Users\Любовь Евгеньевна\Desktop\IMG-20190815-WA006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846" y="1600200"/>
            <a:ext cx="4101353" cy="4648200"/>
          </a:xfrm>
          <a:prstGeom prst="rect">
            <a:avLst/>
          </a:prstGeom>
          <a:noFill/>
        </p:spPr>
      </p:pic>
      <p:pic>
        <p:nvPicPr>
          <p:cNvPr id="4099" name="Picture 3" descr="C:\Users\Любовь Евгеньевна\Desktop\IMG-20190815-WA006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1600200"/>
            <a:ext cx="3866147" cy="4663924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Бабочки бывают разные…</a:t>
            </a:r>
            <a:endParaRPr lang="ru-RU" dirty="0"/>
          </a:p>
        </p:txBody>
      </p:sp>
      <p:pic>
        <p:nvPicPr>
          <p:cNvPr id="12290" name="Picture 2" descr="C:\Users\Любовь Евгеньевна\Desktop\IMG-20190815-WA005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1143000"/>
            <a:ext cx="4419600" cy="5715000"/>
          </a:xfrm>
          <a:prstGeom prst="rect">
            <a:avLst/>
          </a:prstGeom>
          <a:noFill/>
        </p:spPr>
      </p:pic>
      <p:pic>
        <p:nvPicPr>
          <p:cNvPr id="12293" name="Picture 5" descr="C:\Users\Любовь Евгеньевна\Desktop\IMG-20190815-WA01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19200"/>
            <a:ext cx="4343400" cy="56388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F:\БЕЛКА\P106068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Дары леса. Под  листочком, посмотри-ка притаилась….</a:t>
            </a:r>
            <a:endParaRPr lang="ru-RU" dirty="0"/>
          </a:p>
        </p:txBody>
      </p:sp>
      <p:pic>
        <p:nvPicPr>
          <p:cNvPr id="6146" name="Picture 2" descr="C:\Users\Любовь Евгеньевна\Desktop\IMG-20190812-WA00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981200"/>
            <a:ext cx="3962400" cy="4876800"/>
          </a:xfrm>
          <a:prstGeom prst="rect">
            <a:avLst/>
          </a:prstGeom>
          <a:noFill/>
        </p:spPr>
      </p:pic>
      <p:pic>
        <p:nvPicPr>
          <p:cNvPr id="6147" name="Picture 3" descr="C:\Users\Любовь Евгеньевна\Desktop\IMG-20190712-WA0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1905000"/>
            <a:ext cx="4724400" cy="4953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Просто красота</a:t>
            </a:r>
            <a:endParaRPr lang="ru-RU" dirty="0"/>
          </a:p>
        </p:txBody>
      </p:sp>
      <p:pic>
        <p:nvPicPr>
          <p:cNvPr id="7170" name="Picture 2" descr="F:\фото луша\20190811_0638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447800"/>
            <a:ext cx="4267199" cy="5410200"/>
          </a:xfrm>
          <a:prstGeom prst="rect">
            <a:avLst/>
          </a:prstGeom>
          <a:noFill/>
        </p:spPr>
      </p:pic>
      <p:pic>
        <p:nvPicPr>
          <p:cNvPr id="5122" name="Picture 2" descr="C:\Users\Любовь Евгеньевна\Desktop\IMG-20190815-WA0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1447800"/>
            <a:ext cx="4648200" cy="54102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Там на неведомых дорожках</a:t>
            </a:r>
            <a:br>
              <a:rPr lang="ru-RU" dirty="0" smtClean="0"/>
            </a:br>
            <a:r>
              <a:rPr lang="ru-RU" dirty="0" smtClean="0"/>
              <a:t> следы невиданных зверей.</a:t>
            </a:r>
            <a:endParaRPr lang="ru-RU" dirty="0"/>
          </a:p>
        </p:txBody>
      </p:sp>
      <p:pic>
        <p:nvPicPr>
          <p:cNvPr id="3074" name="Picture 2" descr="C:\Users\Любовь Евгеньевна\Desktop\природа\IMG-20190812-WA00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371600"/>
            <a:ext cx="3429000" cy="5486400"/>
          </a:xfrm>
          <a:prstGeom prst="rect">
            <a:avLst/>
          </a:prstGeom>
          <a:noFill/>
        </p:spPr>
      </p:pic>
      <p:pic>
        <p:nvPicPr>
          <p:cNvPr id="3075" name="Picture 3" descr="C:\Users\Любовь Евгеньевна\Desktop\IMG-20190812-WA00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1371600"/>
            <a:ext cx="3581400" cy="4267200"/>
          </a:xfrm>
          <a:prstGeom prst="rect">
            <a:avLst/>
          </a:prstGeom>
          <a:noFill/>
        </p:spPr>
      </p:pic>
      <p:pic>
        <p:nvPicPr>
          <p:cNvPr id="3076" name="Picture 4" descr="C:\Users\Любовь Евгеньевна\Desktop\IMG-20190818-WA00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0" y="3962400"/>
            <a:ext cx="2895600" cy="28956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Гостинец для лосей</a:t>
            </a:r>
            <a:endParaRPr lang="ru-RU" dirty="0"/>
          </a:p>
        </p:txBody>
      </p:sp>
      <p:pic>
        <p:nvPicPr>
          <p:cNvPr id="4098" name="Picture 2" descr="C:\Users\Любовь Евгеньевна\Desktop\20190817_17464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1219200"/>
            <a:ext cx="3962399" cy="54102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Лесные обитатели</a:t>
            </a:r>
            <a:endParaRPr lang="ru-RU" dirty="0"/>
          </a:p>
        </p:txBody>
      </p:sp>
      <p:pic>
        <p:nvPicPr>
          <p:cNvPr id="10242" name="Picture 2" descr="C:\Users\Любовь Евгеньевна\Desktop\IMG-20190815-WA00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1905000"/>
            <a:ext cx="4267200" cy="4800600"/>
          </a:xfrm>
          <a:prstGeom prst="rect">
            <a:avLst/>
          </a:prstGeom>
          <a:noFill/>
        </p:spPr>
      </p:pic>
      <p:pic>
        <p:nvPicPr>
          <p:cNvPr id="10243" name="Picture 3" descr="C:\Users\Любовь Евгеньевна\Desktop\IMG-20190818-WA0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828800"/>
            <a:ext cx="4495800" cy="50292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Весна…</a:t>
            </a:r>
            <a:br>
              <a:rPr lang="ru-RU" dirty="0" smtClean="0"/>
            </a:br>
            <a:r>
              <a:rPr lang="ru-RU" dirty="0" smtClean="0"/>
              <a:t>природы пробужденье</a:t>
            </a:r>
            <a:endParaRPr lang="ru-RU" dirty="0"/>
          </a:p>
        </p:txBody>
      </p:sp>
      <p:pic>
        <p:nvPicPr>
          <p:cNvPr id="2050" name="Picture 2" descr="C:\Users\Любовь Евгеньевна\Desktop\IMG-20190815-WA009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  <p:pic>
        <p:nvPicPr>
          <p:cNvPr id="7" name="Picture 2" descr="C:\Users\Любовь Евгеньевна\Desktop\IMG-20190815-WA00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Насекомые</a:t>
            </a:r>
            <a:endParaRPr lang="ru-RU" dirty="0"/>
          </a:p>
        </p:txBody>
      </p:sp>
      <p:pic>
        <p:nvPicPr>
          <p:cNvPr id="11266" name="Picture 2" descr="C:\Users\Любовь Евгеньевна\Desktop\IMG-20190815-WA004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1600200"/>
            <a:ext cx="4419600" cy="5105400"/>
          </a:xfrm>
          <a:prstGeom prst="rect">
            <a:avLst/>
          </a:prstGeom>
          <a:noFill/>
        </p:spPr>
      </p:pic>
      <p:pic>
        <p:nvPicPr>
          <p:cNvPr id="11267" name="Picture 3" descr="C:\Users\Любовь Евгеньевна\Desktop\IMG-20190815-WA00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24000"/>
            <a:ext cx="4572000" cy="5334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Грибная феерия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3048000" cy="32004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  Опять в природе перемена,</a:t>
            </a:r>
            <a:br>
              <a:rPr lang="ru-RU" dirty="0" smtClean="0"/>
            </a:br>
            <a:r>
              <a:rPr lang="ru-RU" dirty="0" smtClean="0"/>
              <a:t>окраска зелени груба,</a:t>
            </a:r>
            <a:br>
              <a:rPr lang="ru-RU" dirty="0" smtClean="0"/>
            </a:br>
            <a:r>
              <a:rPr lang="ru-RU" dirty="0" smtClean="0"/>
              <a:t>и высится высокомерно</a:t>
            </a:r>
            <a:br>
              <a:rPr lang="ru-RU" dirty="0" smtClean="0"/>
            </a:br>
            <a:r>
              <a:rPr lang="ru-RU" dirty="0" smtClean="0"/>
              <a:t>фигура белого гриба.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8194" name="Picture 2" descr="C:\Users\Любовь Евгеньевна\Desktop\IMG-20190715-WA00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4800" y="1295400"/>
            <a:ext cx="4800600" cy="54102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Любовь Евгеньевна\Desktop\IMG-20190715-WA00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419600" cy="3733800"/>
          </a:xfrm>
          <a:prstGeom prst="rect">
            <a:avLst/>
          </a:prstGeom>
          <a:noFill/>
        </p:spPr>
      </p:pic>
      <p:pic>
        <p:nvPicPr>
          <p:cNvPr id="6146" name="Picture 2" descr="C:\Users\Любовь Евгеньевна\Desktop\IMG-20190818-WA00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0"/>
            <a:ext cx="4114800" cy="3505200"/>
          </a:xfrm>
          <a:prstGeom prst="rect">
            <a:avLst/>
          </a:prstGeom>
          <a:noFill/>
        </p:spPr>
      </p:pic>
      <p:pic>
        <p:nvPicPr>
          <p:cNvPr id="6147" name="Picture 3" descr="F:\фото луша\IMG_20170930_09374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48250" y="3505200"/>
            <a:ext cx="4095750" cy="3352800"/>
          </a:xfrm>
          <a:prstGeom prst="rect">
            <a:avLst/>
          </a:prstGeom>
          <a:noFill/>
        </p:spPr>
      </p:pic>
      <p:pic>
        <p:nvPicPr>
          <p:cNvPr id="6148" name="Picture 4" descr="F:\фото луша\IMG_20171007_14502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657600"/>
            <a:ext cx="4419600" cy="3200400"/>
          </a:xfrm>
          <a:prstGeom prst="rect">
            <a:avLst/>
          </a:prstGeom>
          <a:noFill/>
        </p:spPr>
      </p:pic>
      <p:pic>
        <p:nvPicPr>
          <p:cNvPr id="1026" name="Picture 2" descr="C:\Users\Любовь Евгеньевна\Desktop\IMG-20190715-WA00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38400" y="1600200"/>
            <a:ext cx="3886200" cy="31242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62400" y="274638"/>
            <a:ext cx="4724400" cy="1143000"/>
          </a:xfrm>
        </p:spPr>
        <p:txBody>
          <a:bodyPr/>
          <a:lstStyle/>
          <a:p>
            <a:r>
              <a:rPr lang="ru-RU" dirty="0" smtClean="0"/>
              <a:t>И это тоже грибы</a:t>
            </a:r>
            <a:endParaRPr lang="ru-RU" dirty="0"/>
          </a:p>
        </p:txBody>
      </p:sp>
      <p:pic>
        <p:nvPicPr>
          <p:cNvPr id="5122" name="Picture 2" descr="C:\Users\Любовь Евгеньевна\Desktop\20190817_17454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1600200"/>
            <a:ext cx="3124200" cy="5257800"/>
          </a:xfrm>
          <a:prstGeom prst="rect">
            <a:avLst/>
          </a:prstGeom>
          <a:noFill/>
        </p:spPr>
      </p:pic>
      <p:pic>
        <p:nvPicPr>
          <p:cNvPr id="5123" name="Picture 3" descr="C:\Users\Любовь Евгеньевна\Desktop\20190817_1757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4190999" cy="6858000"/>
          </a:xfrm>
          <a:prstGeom prst="rect">
            <a:avLst/>
          </a:prstGeom>
          <a:noFill/>
        </p:spPr>
      </p:pic>
      <p:pic>
        <p:nvPicPr>
          <p:cNvPr id="1026" name="Picture 2" descr="C:\Users\Любовь Евгеньевна\Desktop\IMG-20190815-WA00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2800" y="3505200"/>
            <a:ext cx="2971800" cy="33528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Осень, осень, ну, давай у листьев спросим</a:t>
            </a:r>
            <a:endParaRPr lang="ru-RU" dirty="0"/>
          </a:p>
        </p:txBody>
      </p:sp>
      <p:pic>
        <p:nvPicPr>
          <p:cNvPr id="1026" name="Picture 2" descr="C:\Users\Любовь Евгеньевна\Desktop\20190820_1347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1371600"/>
            <a:ext cx="3835098" cy="5334000"/>
          </a:xfrm>
          <a:prstGeom prst="rect">
            <a:avLst/>
          </a:prstGeom>
          <a:noFill/>
        </p:spPr>
      </p:pic>
      <p:pic>
        <p:nvPicPr>
          <p:cNvPr id="3" name="Picture 2" descr="C:\Users\Любовь Евгеньевна\Desktop\20190821_1106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00200"/>
            <a:ext cx="4191000" cy="52578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Лес, словно терем расписной</a:t>
            </a:r>
            <a:endParaRPr lang="ru-RU" dirty="0"/>
          </a:p>
        </p:txBody>
      </p:sp>
      <p:pic>
        <p:nvPicPr>
          <p:cNvPr id="1026" name="Picture 2" descr="C:\Users\Любовь Евгеньевна\Desktop\IMG_044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4216" y="1600200"/>
            <a:ext cx="7293984" cy="4525963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Осенний гостинец</a:t>
            </a:r>
            <a:endParaRPr lang="ru-RU" dirty="0"/>
          </a:p>
        </p:txBody>
      </p:sp>
      <p:pic>
        <p:nvPicPr>
          <p:cNvPr id="9218" name="Picture 2" descr="F:\фото луша\20190729_12585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9200"/>
            <a:ext cx="3428999" cy="5638800"/>
          </a:xfrm>
          <a:prstGeom prst="rect">
            <a:avLst/>
          </a:prstGeom>
          <a:noFill/>
        </p:spPr>
      </p:pic>
      <p:pic>
        <p:nvPicPr>
          <p:cNvPr id="2050" name="Picture 2" descr="C:\Users\Любовь Евгеньевна\Desktop\IMG-20190815-WA00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1524000"/>
            <a:ext cx="4572000" cy="5334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Контрасты природы</a:t>
            </a:r>
            <a:endParaRPr lang="ru-RU" dirty="0"/>
          </a:p>
        </p:txBody>
      </p:sp>
      <p:pic>
        <p:nvPicPr>
          <p:cNvPr id="2050" name="Picture 2" descr="C:\Users\Любовь Евгеньевна\Desktop\20190924_14495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447800"/>
            <a:ext cx="4572000" cy="5410200"/>
          </a:xfrm>
          <a:prstGeom prst="rect">
            <a:avLst/>
          </a:prstGeom>
          <a:noFill/>
        </p:spPr>
      </p:pic>
      <p:pic>
        <p:nvPicPr>
          <p:cNvPr id="2051" name="Picture 3" descr="C:\Users\Любовь Евгеньевна\Desktop\20190830_1746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47800"/>
            <a:ext cx="4419600" cy="54102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Тут краски  не ярки  и звуки не резки</a:t>
            </a:r>
            <a:endParaRPr lang="ru-RU" dirty="0"/>
          </a:p>
        </p:txBody>
      </p:sp>
      <p:pic>
        <p:nvPicPr>
          <p:cNvPr id="1026" name="Picture 2" descr="F:\фото луша\IMG_20171012_1218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1" y="1066800"/>
            <a:ext cx="7086600" cy="54102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 на болото пришла осень</a:t>
            </a:r>
            <a:endParaRPr lang="ru-RU" dirty="0"/>
          </a:p>
        </p:txBody>
      </p:sp>
      <p:pic>
        <p:nvPicPr>
          <p:cNvPr id="3074" name="Picture 2" descr="C:\Users\Любовь Евгеньевна\Desktop\20190922_11301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1600200"/>
            <a:ext cx="5791200" cy="50292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Пахнет весной</a:t>
            </a:r>
            <a:endParaRPr lang="ru-RU" dirty="0"/>
          </a:p>
        </p:txBody>
      </p:sp>
      <p:pic>
        <p:nvPicPr>
          <p:cNvPr id="1026" name="Picture 2" descr="F:\БЕЛКА\IMG_038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708" y="1143001"/>
            <a:ext cx="4673600" cy="3505200"/>
          </a:xfrm>
          <a:prstGeom prst="rect">
            <a:avLst/>
          </a:prstGeom>
          <a:noFill/>
        </p:spPr>
      </p:pic>
      <p:pic>
        <p:nvPicPr>
          <p:cNvPr id="1027" name="Picture 3" descr="F:\БЕЛКА\IMG_03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3009900"/>
            <a:ext cx="4724400" cy="35433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Зимнее утро</a:t>
            </a:r>
            <a:endParaRPr lang="ru-RU" dirty="0"/>
          </a:p>
        </p:txBody>
      </p:sp>
      <p:pic>
        <p:nvPicPr>
          <p:cNvPr id="2050" name="Picture 2" descr="F:\ЗИМА\Фото246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752600"/>
            <a:ext cx="3886200" cy="4849813"/>
          </a:xfrm>
          <a:prstGeom prst="rect">
            <a:avLst/>
          </a:prstGeom>
          <a:noFill/>
        </p:spPr>
      </p:pic>
      <p:pic>
        <p:nvPicPr>
          <p:cNvPr id="2052" name="Picture 4" descr="F:\ЗИМА\Фото24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20491" y="1828800"/>
            <a:ext cx="4066310" cy="46482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 ель сквозь иней зеленеет,</a:t>
            </a:r>
            <a:br>
              <a:rPr lang="ru-RU" dirty="0" smtClean="0"/>
            </a:br>
            <a:r>
              <a:rPr lang="ru-RU" dirty="0" smtClean="0"/>
              <a:t> и речка подо льдом блестит…</a:t>
            </a:r>
            <a:endParaRPr lang="ru-RU" dirty="0"/>
          </a:p>
        </p:txBody>
      </p:sp>
      <p:pic>
        <p:nvPicPr>
          <p:cNvPr id="1026" name="Picture 2" descr="F:\ЗИМА\Фото227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524000"/>
            <a:ext cx="4038600" cy="5140036"/>
          </a:xfrm>
          <a:prstGeom prst="rect">
            <a:avLst/>
          </a:prstGeom>
          <a:noFill/>
        </p:spPr>
      </p:pic>
      <p:pic>
        <p:nvPicPr>
          <p:cNvPr id="5" name="Picture 3" descr="C:\Users\Любовь Евгеньевна\Desktop\IMG-20190812-WA00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524000"/>
            <a:ext cx="4267200" cy="5099649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Под </a:t>
            </a:r>
            <a:r>
              <a:rPr lang="ru-RU" dirty="0" err="1" smtClean="0"/>
              <a:t>голубыми</a:t>
            </a:r>
            <a:r>
              <a:rPr lang="ru-RU" dirty="0" smtClean="0"/>
              <a:t> небесами, великолепными коврами, блестя на солнце снег лежит…</a:t>
            </a:r>
            <a:endParaRPr lang="ru-RU" dirty="0"/>
          </a:p>
        </p:txBody>
      </p:sp>
      <p:pic>
        <p:nvPicPr>
          <p:cNvPr id="5122" name="Picture 2" descr="F:\ЗИМА\Фото223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905000"/>
            <a:ext cx="8991600" cy="47244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Буря мглою небо кроет,</a:t>
            </a:r>
            <a:br>
              <a:rPr lang="ru-RU" dirty="0" smtClean="0"/>
            </a:br>
            <a:r>
              <a:rPr lang="ru-RU" dirty="0" smtClean="0"/>
              <a:t> вихри снежные крутя…</a:t>
            </a:r>
            <a:endParaRPr lang="ru-RU" dirty="0"/>
          </a:p>
        </p:txBody>
      </p:sp>
      <p:pic>
        <p:nvPicPr>
          <p:cNvPr id="3074" name="Picture 2" descr="F:\ЗИМА\Фото219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1738223"/>
            <a:ext cx="4114800" cy="4891177"/>
          </a:xfrm>
          <a:prstGeom prst="rect">
            <a:avLst/>
          </a:prstGeom>
          <a:noFill/>
        </p:spPr>
      </p:pic>
      <p:pic>
        <p:nvPicPr>
          <p:cNvPr id="3075" name="Picture 3" descr="F:\ЗИМА\Фото21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000" y="1752600"/>
            <a:ext cx="3835400" cy="4919892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Чудеса, да и только</a:t>
            </a:r>
            <a:endParaRPr lang="ru-RU" dirty="0"/>
          </a:p>
        </p:txBody>
      </p:sp>
      <p:pic>
        <p:nvPicPr>
          <p:cNvPr id="4098" name="Picture 2" descr="F:\ЗИМА\Фото249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1295400"/>
            <a:ext cx="4440436" cy="52578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6705600" cy="1143000"/>
          </a:xfrm>
        </p:spPr>
        <p:txBody>
          <a:bodyPr/>
          <a:lstStyle/>
          <a:p>
            <a:r>
              <a:rPr lang="ru-RU" dirty="0" err="1" smtClean="0"/>
              <a:t>сспа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410200" y="1600200"/>
            <a:ext cx="3276600" cy="4525963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6600" dirty="0">
              <a:solidFill>
                <a:srgbClr val="0070C0"/>
              </a:solidFill>
            </a:endParaRPr>
          </a:p>
        </p:txBody>
      </p:sp>
      <p:pic>
        <p:nvPicPr>
          <p:cNvPr id="1026" name="Picture 2" descr="C:\Users\Любовь Евгеньевна\Desktop\природа\IMG-20190822-WA0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0"/>
            <a:ext cx="84582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6000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Список использованных источников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Личные фотографии обучающихся 11 класса</a:t>
            </a:r>
          </a:p>
          <a:p>
            <a:r>
              <a:rPr lang="ru-RU" dirty="0" smtClean="0"/>
              <a:t>Личные фотографии руководителя проекта, </a:t>
            </a:r>
            <a:r>
              <a:rPr lang="ru-RU" dirty="0" err="1" smtClean="0"/>
              <a:t>Гранцовой</a:t>
            </a:r>
            <a:r>
              <a:rPr lang="ru-RU" dirty="0" smtClean="0"/>
              <a:t> Л.Е.</a:t>
            </a:r>
          </a:p>
          <a:p>
            <a:r>
              <a:rPr lang="ru-RU" dirty="0" smtClean="0"/>
              <a:t>Стихотворения русских поэтов: А.С.Пушкина, М.Ю.Лермонтова, Н.А.Некрасова, </a:t>
            </a:r>
            <a:r>
              <a:rPr lang="ru-RU" dirty="0" err="1" smtClean="0"/>
              <a:t>С.Я.Маршака,Беллы</a:t>
            </a:r>
            <a:r>
              <a:rPr lang="ru-RU" dirty="0" smtClean="0"/>
              <a:t> Ахмадулиной</a:t>
            </a:r>
          </a:p>
          <a:p>
            <a:r>
              <a:rPr lang="ru-RU" dirty="0" smtClean="0"/>
              <a:t> Песня Марии </a:t>
            </a:r>
            <a:r>
              <a:rPr lang="ru-RU" dirty="0" err="1" smtClean="0"/>
              <a:t>Комогоровой</a:t>
            </a:r>
            <a:r>
              <a:rPr lang="ru-RU" dirty="0" smtClean="0"/>
              <a:t> «Красно солнышко» </a:t>
            </a:r>
            <a:r>
              <a:rPr lang="en-US" dirty="0" smtClean="0">
                <a:solidFill>
                  <a:schemeClr val="accent1"/>
                </a:solidFill>
                <a:hlinkClick r:id="rId2"/>
              </a:rPr>
              <a:t>https</a:t>
            </a:r>
            <a:r>
              <a:rPr lang="en-US" dirty="0" smtClean="0">
                <a:solidFill>
                  <a:schemeClr val="accent1"/>
                </a:solidFill>
                <a:hlinkClick r:id="rId2"/>
              </a:rPr>
              <a:t>://mp3liza.ru/download/IVSJK59jY6Q/krasno-solnishko-mariya-komogorova/</a:t>
            </a:r>
            <a:endParaRPr lang="ru-RU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Первые весенние цветы</a:t>
            </a:r>
            <a:endParaRPr lang="ru-RU" dirty="0"/>
          </a:p>
        </p:txBody>
      </p:sp>
      <p:pic>
        <p:nvPicPr>
          <p:cNvPr id="1026" name="Picture 2" descr="F:\Новая папка\20190418_1043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66800"/>
            <a:ext cx="4724399" cy="4724400"/>
          </a:xfrm>
          <a:prstGeom prst="rect">
            <a:avLst/>
          </a:prstGeom>
          <a:noFill/>
        </p:spPr>
      </p:pic>
      <p:pic>
        <p:nvPicPr>
          <p:cNvPr id="4" name="Picture 2" descr="F:\Новая папка\20190417_1612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66138" y="2819400"/>
            <a:ext cx="4177862" cy="40386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F:\Новая папка\20190416_1905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Синие брызги весны</a:t>
            </a:r>
            <a:endParaRPr lang="ru-RU" dirty="0"/>
          </a:p>
        </p:txBody>
      </p:sp>
      <p:pic>
        <p:nvPicPr>
          <p:cNvPr id="4" name="Picture 3" descr="C:\Users\User\Desktop\20190420_09135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752600"/>
            <a:ext cx="48006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/>
          <a:lstStyle/>
          <a:p>
            <a:r>
              <a:rPr lang="ru-RU" dirty="0" smtClean="0"/>
              <a:t>Всё цветёт, всё распускается</a:t>
            </a:r>
            <a:endParaRPr lang="ru-RU" dirty="0"/>
          </a:p>
        </p:txBody>
      </p:sp>
      <p:pic>
        <p:nvPicPr>
          <p:cNvPr id="4" name="Picture 2" descr="F:\фото луша\20190518_19013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447800"/>
            <a:ext cx="4307417" cy="3581400"/>
          </a:xfrm>
          <a:prstGeom prst="rect">
            <a:avLst/>
          </a:prstGeom>
          <a:noFill/>
        </p:spPr>
      </p:pic>
      <p:pic>
        <p:nvPicPr>
          <p:cNvPr id="6" name="Picture 2" descr="C:\Users\Любовь Евгеньевна\Desktop\Новая папка\20190417_1603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514600"/>
            <a:ext cx="4686874" cy="3886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724619451"/>
      </p:ext>
    </p:extLst>
  </p:cSld>
  <p:clrMapOvr>
    <a:masterClrMapping/>
  </p:clrMapOvr>
  <p:transition spd="med" advClick="0" advTm="4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Яблони в цвету</a:t>
            </a:r>
            <a:endParaRPr lang="ru-RU" dirty="0"/>
          </a:p>
        </p:txBody>
      </p:sp>
      <p:pic>
        <p:nvPicPr>
          <p:cNvPr id="4098" name="Picture 2" descr="F:\фото луша\20190515_1438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725305" y="1328695"/>
            <a:ext cx="5464790" cy="5257801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/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561</TotalTime>
  <Words>269</Words>
  <Application>Microsoft Office PowerPoint</Application>
  <PresentationFormat>Экран (4:3)</PresentationFormat>
  <Paragraphs>59</Paragraphs>
  <Slides>46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46</vt:i4>
      </vt:variant>
    </vt:vector>
  </HeadingPairs>
  <TitlesOfParts>
    <vt:vector size="48" baseType="lpstr">
      <vt:lpstr>Office Theme</vt:lpstr>
      <vt:lpstr>Поток</vt:lpstr>
      <vt:lpstr>Областной заочный экологический конкурс  «Сохраним природу Верхневолжья - 2019»  Социокультурный проект  «Люблю тебя, мой край Тверской» </vt:lpstr>
      <vt:lpstr>Люблю тебя,  мой край Тверской</vt:lpstr>
      <vt:lpstr>Весна… природы пробужденье</vt:lpstr>
      <vt:lpstr>Пахнет весной</vt:lpstr>
      <vt:lpstr>Первые весенние цветы</vt:lpstr>
      <vt:lpstr>Слайд 6</vt:lpstr>
      <vt:lpstr>Синие брызги весны</vt:lpstr>
      <vt:lpstr>Всё цветёт, всё распускается</vt:lpstr>
      <vt:lpstr>Яблони в цвету</vt:lpstr>
      <vt:lpstr>Краски мая</vt:lpstr>
      <vt:lpstr>Слайд 11</vt:lpstr>
      <vt:lpstr>Лето, ах, лето… Гляжу в озёра синие</vt:lpstr>
      <vt:lpstr>семья</vt:lpstr>
      <vt:lpstr>А по небу синему облака белёсые плыли над Россиею многоголосою</vt:lpstr>
      <vt:lpstr>Рассвет на озере</vt:lpstr>
      <vt:lpstr>В полях ромашки рву…</vt:lpstr>
      <vt:lpstr>Рассвет в лесу</vt:lpstr>
      <vt:lpstr>Слайд 18</vt:lpstr>
      <vt:lpstr>Перед грозой</vt:lpstr>
      <vt:lpstr>Слайд 20</vt:lpstr>
      <vt:lpstr>Стоит у речки дуб зелёный</vt:lpstr>
      <vt:lpstr>Цветочное сообщество</vt:lpstr>
      <vt:lpstr>Бабочки бывают разные…</vt:lpstr>
      <vt:lpstr>Слайд 24</vt:lpstr>
      <vt:lpstr>Дары леса. Под  листочком, посмотри-ка притаилась….</vt:lpstr>
      <vt:lpstr>Просто красота</vt:lpstr>
      <vt:lpstr>Там на неведомых дорожках  следы невиданных зверей.</vt:lpstr>
      <vt:lpstr>Гостинец для лосей</vt:lpstr>
      <vt:lpstr>Лесные обитатели</vt:lpstr>
      <vt:lpstr>Насекомые</vt:lpstr>
      <vt:lpstr>Грибная феерия</vt:lpstr>
      <vt:lpstr>Слайд 32</vt:lpstr>
      <vt:lpstr>И это тоже грибы</vt:lpstr>
      <vt:lpstr>Осень, осень, ну, давай у листьев спросим</vt:lpstr>
      <vt:lpstr>Лес, словно терем расписной</vt:lpstr>
      <vt:lpstr>Осенний гостинец</vt:lpstr>
      <vt:lpstr>Контрасты природы</vt:lpstr>
      <vt:lpstr>Тут краски  не ярки  и звуки не резки</vt:lpstr>
      <vt:lpstr>И на болото пришла осень</vt:lpstr>
      <vt:lpstr>Зимнее утро</vt:lpstr>
      <vt:lpstr>И ель сквозь иней зеленеет,  и речка подо льдом блестит…</vt:lpstr>
      <vt:lpstr>Под голубыми небесами, великолепными коврами, блестя на солнце снег лежит…</vt:lpstr>
      <vt:lpstr>Буря мглою небо кроет,  вихри снежные крутя…</vt:lpstr>
      <vt:lpstr>Чудеса, да и только</vt:lpstr>
      <vt:lpstr>сспа</vt:lpstr>
      <vt:lpstr>Список использованных источников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Люблю тебя мой край Тверской</dc:title>
  <dc:creator>Любовь Евгеньевна</dc:creator>
  <cp:lastModifiedBy>Admin</cp:lastModifiedBy>
  <cp:revision>71</cp:revision>
  <dcterms:created xsi:type="dcterms:W3CDTF">2019-08-08T08:52:05Z</dcterms:created>
  <dcterms:modified xsi:type="dcterms:W3CDTF">2019-09-26T18:16:05Z</dcterms:modified>
</cp:coreProperties>
</file>