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1" r:id="rId3"/>
    <p:sldId id="303" r:id="rId4"/>
    <p:sldId id="305" r:id="rId5"/>
    <p:sldId id="307" r:id="rId6"/>
    <p:sldId id="309" r:id="rId7"/>
    <p:sldId id="311" r:id="rId8"/>
    <p:sldId id="313" r:id="rId9"/>
    <p:sldId id="315" r:id="rId10"/>
    <p:sldId id="317" r:id="rId11"/>
    <p:sldId id="297" r:id="rId12"/>
    <p:sldId id="324" r:id="rId13"/>
    <p:sldId id="276" r:id="rId14"/>
    <p:sldId id="277" r:id="rId15"/>
    <p:sldId id="278" r:id="rId16"/>
    <p:sldId id="319" r:id="rId17"/>
    <p:sldId id="265" r:id="rId18"/>
    <p:sldId id="321" r:id="rId19"/>
    <p:sldId id="323" r:id="rId20"/>
    <p:sldId id="289" r:id="rId21"/>
    <p:sldId id="286" r:id="rId22"/>
    <p:sldId id="287" r:id="rId23"/>
    <p:sldId id="291" r:id="rId24"/>
    <p:sldId id="32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дминистративно-территориальное деление России. Федеральные округа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ÐÐ°ÐºÑÐµÐ¿Ð»ÐµÐ½Ð¸Ðµ: 1. Ð¡ÐºÐ¾Ð»ÑÐºÐ¾ Ð³Ð¾ÑÑÐ´Ð°ÑÑÑÐ² ÑÐ²Ð»ÑÐµÑÑÑ Â«ÑÐ¾ÑÐµÐ´ÑÐ¼Ð¸ Ð¿ÐµÑÐ²Ð¾Ð³Ð¾ Ð¿Ð¾ÑÑÐ´ÐºÐ°Â»? 2. Ð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Федерация – форма государственного устройства, при котором государство имеет в своем составе самоуправляемые образования ( субъекты Федерации).  Россия – федеративное государство, включающее 85 субъектов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Почему Россия стала федерацией? Причины: Большая площадь; Большое количеств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layer.myshared.ru/4/142089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player.myshared.ru/4/142089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layer.myshared.ru/4/142089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Федеративное устройство России 85 Национально-территориальные образования Административно-территориальные образования Города федерального значения 3 Республики 22 Автономии 5 Области 46 Края 9 Москва Санкт-Петербург Севастополь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2.infourok.ru/uploads/ex/0701/0008b990-a3b26b40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Федеральные округа РФ (на 2016 год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cf.ppt-online.org/files/slide/p/PXJUD5ipL93CkxuBSTZl46hYNygf8Od20EWFte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Ð Ð¾ÑÑÐ¸Ð¹ÑÐºÐ°Ñ Ð¤ÐµÐ´ÐµÑÐ°ÑÐ¸Ñ ÐÐ±ÑÐ°Ñ Ð¿ÑÐ¾ÑÑÐ¶ÐµÐ½Ð½Ð¾ÑÑÑ Ð³ÑÐ°Ð½Ð¸Ñ â 61 111,55 ÐºÐ¼. ÑÑÑÐ¾Ð¿ÑÑÐ½Ð°Ñ â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cf.ppt-online.org/files/slide/p/PXJUD5ipL93CkxuBSTZl46hYNygf8Od20EWFte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cf.ppt-online.org/files/slide/p/PXJUD5ipL93CkxuBSTZl46hYNygf8Od20EWFte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cf.ppt-online.org/files/slide/p/PXJUD5ipL93CkxuBSTZl46hYNygf8Od20EWFte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ÐÑÐ°ÐºÑÐ¸ÑÐµÑÐºÐ°Ñ ÑÐ°Ð±Ð¾ÑÐ°: Â«ÐÐ¾ÑÑÐ´Ð°ÑÑÑÐ²ÐµÐ½Ð½ÑÐµ Ð³ÑÐ°Ð½Ð¸ÑÑ Ð Ð¤ Ð¸ Ð¿Ð¾Ð³ÑÐ°Ð½Ð¸ÑÐ½ÑÐµ Ð³Ð¾ÑÑÐ´Ð°ÑÑÑÐ²Ð°Â» Ð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89248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теории к практике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С.27   (1,3)</a:t>
            </a:r>
          </a:p>
          <a:p>
            <a:r>
              <a:rPr lang="ru-RU" smtClean="0"/>
              <a:t>Параграф №4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«Это ты моя Русь державная, Моя Родина православная. Широко ты, Русь, по лицу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layer.myshared.ru/4/142089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layer.myshared.ru/4/142089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pptcloud3.ams3.digitaloceanspaces.com/slides/pics/000/438/287/original/Slide2.jpg?1480196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Ð¡Ð¾ÑÐµÐ´Ð¸ Ð Ð¤ Â«Ð¿ÐµÑÐ²Ð¾Ð³Ð¾ Ð¿Ð¾ÑÑÐ´ÐºÐ°Â» 11. Ð®Ð¶Ð½Ð°Ñ ÐÑÐµÑÐ¸Ñ 12. ÐÐ·ÐµÑÐ±Ð°Ð¹Ð´Ð¶Ð°Ð½ 13. ÐÐ°Ð·Ð°ÑÑÑÐ°Ð½ 1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ÐÐ´Ð¼Ð¸Ð½Ð¸ÑÑÑÐ°ÑÐ¸Ð²Ð½Ð¾-ÑÐµÑÑÐ¸ÑÐ¾ÑÐ¸Ð°Ð»ÑÐ½Ð¾Ðµ ÑÑÑÑÐ¾Ð¹ÑÑÐ²Ð¾ Ð Ð¤ ÐÑÐ½Ð¾Ð²Ð½ÑÐµ Ð¿Ð¾Ð»Ð¾Ð¶ÐµÐ½Ð¸Ñ ÐÐ¾Ð½ÑÑÐ¸ÑÑÑÐ¸Ð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ÐÐ´Ð¼Ð¸Ð½Ð¸ÑÑÑÐ°ÑÐ¸Ð²Ð½Ð¾-ÑÐµÑÑÐ¸ÑÐ¾ÑÐ¸Ð°Ð»ÑÐ½Ð¾Ðµ ÑÑÑÑÐ¾Ð¹ÑÑÐ²Ð¾ Ð Ð¤ Ð¡ÑÐ±ÑÐµÐºÑÑ Ð¤ÐµÐ´ÐµÑÐ°ÑÐ¸Ð¸ ÑÐ¾Ð³Ð»Ð°ÑÐ½Ð¾ Ð¡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От теории к практике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Даня</dc:creator>
  <cp:lastModifiedBy>Admin</cp:lastModifiedBy>
  <cp:revision>18</cp:revision>
  <dcterms:created xsi:type="dcterms:W3CDTF">2018-09-11T15:50:18Z</dcterms:created>
  <dcterms:modified xsi:type="dcterms:W3CDTF">2019-09-26T17:47:37Z</dcterms:modified>
</cp:coreProperties>
</file>