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 исследования</c:v>
                </c:pt>
              </c:strCache>
            </c:strRef>
          </c:tx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2-4B56-AEE4-FBE8035AD8D7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02-4B56-AEE4-FBE8035AD8D7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02-4B56-AEE4-FBE8035AD8D7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02-4B56-AEE4-FBE8035AD8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каток</c:v>
                </c:pt>
                <c:pt idx="1">
                  <c:v>парк</c:v>
                </c:pt>
                <c:pt idx="2">
                  <c:v>клумбы</c:v>
                </c:pt>
                <c:pt idx="3">
                  <c:v>площадка для собак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5.2</c:v>
                </c:pt>
                <c:pt idx="1">
                  <c:v>3.8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23-40C2-9ACD-545ECCB189E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AD22-F1EA-4A70-9A99-E3374692162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7F34-7E01-44D9-B388-C53482091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172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27F34-7E01-44D9-B388-C53482091B5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07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085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01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42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0174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32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875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23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886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54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4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98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88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90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87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46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57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A7941B-7F16-404F-8D92-0111CEFF7BE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915386-7A9A-4DDD-8F60-403420ACC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6244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8506F9-AE32-4C4A-A4F3-F6D2E0FD6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774442"/>
            <a:ext cx="9966960" cy="2239691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НАШИ </a:t>
            </a:r>
            <a:r>
              <a:rPr lang="ru-RU" sz="5400" b="1" i="1">
                <a:solidFill>
                  <a:schemeClr val="accent6">
                    <a:lumMod val="75000"/>
                  </a:schemeClr>
                </a:solidFill>
              </a:rPr>
              <a:t>Рамешки </a:t>
            </a:r>
            <a:r>
              <a:rPr lang="ru-RU" sz="5400" b="1" i="1" smtClean="0">
                <a:solidFill>
                  <a:schemeClr val="accent6">
                    <a:lumMod val="75000"/>
                  </a:schemeClr>
                </a:solidFill>
              </a:rPr>
              <a:t>ПУСТЬ расцветут 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0649861-39CA-45CA-9478-52221600E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2792" y="3843867"/>
            <a:ext cx="7380514" cy="194733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                                                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Автор: Шарапова Екатерина Алексеевна</a:t>
            </a:r>
          </a:p>
          <a:p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2 А класс (МОУ «Рамешковская СОШ»)</a:t>
            </a:r>
          </a:p>
          <a:p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Руководитель: </a:t>
            </a:r>
            <a:r>
              <a:rPr lang="ru-RU" sz="2300" b="1" dirty="0" err="1">
                <a:solidFill>
                  <a:schemeClr val="accent6">
                    <a:lumMod val="75000"/>
                  </a:schemeClr>
                </a:solidFill>
              </a:rPr>
              <a:t>Шитикова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 В. М.,</a:t>
            </a:r>
          </a:p>
          <a:p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учитель начальных классов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пгт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Рамешки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 2021 год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51714B-66BF-469E-B401-B3E5CD2FDA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311" y="5791200"/>
            <a:ext cx="1037330" cy="928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350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12D476-719B-4159-B291-D72E0899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15820"/>
            <a:ext cx="8534401" cy="793102"/>
          </a:xfrm>
        </p:spPr>
        <p:txBody>
          <a:bodyPr/>
          <a:lstStyle/>
          <a:p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</a:rPr>
              <a:t>Итак, подведем итоги!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7C9B75-6029-486B-85F0-AB7B5ACEC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875454"/>
            <a:ext cx="5194073" cy="456266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 результате исследования все ребята 2 А класса проявили искренний интерес к вопросу благоустройства родного поселка. Цель нашего проекта достигнута: получилось привлечь внимание подрастающего поколения в вопросах благоустройства родного поселка.  Также в классе было проведено голосование по выбору наиболее интересного предложения, а результат исследования можно посмотреть на диаграмме. Как видно, большинство ребят хотели бы, чтобы в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пгт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. Рамешки был благоустроенный каток! </a:t>
            </a: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AC9600E0-3C60-49F5-A669-6CBEF05C28A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97975871"/>
              </p:ext>
            </p:extLst>
          </p:nvPr>
        </p:nvGraphicFramePr>
        <p:xfrm>
          <a:off x="6522098" y="1688841"/>
          <a:ext cx="5094514" cy="442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6838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EF6F70-6703-49F1-8788-D10EC922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989045"/>
            <a:ext cx="10185951" cy="380689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</a:rPr>
              <a:t>Спасибо за внимание!!!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4EFC8D3-2BE7-47C4-B7F0-B1BC04EC3A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400" y="4727679"/>
            <a:ext cx="1860819" cy="1663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828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0C9FC-2043-4D61-93F2-6A1F6C2E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8438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Введение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65ADA5-476F-4B1D-9974-95D7DE818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2043404"/>
            <a:ext cx="6481697" cy="345232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Рамешки-поселок городского типа. Расположен в 64 км к северу от областного центра. Название произошло от слова «раменье (рамень)» — густой лес (чаще всего еловый); лес, примыкающий к полям. Считается, что первое упоминание о Рамешках — 1551 год, когда царь Иван Грозный подтвердил грамотой права Троице-Сергиева монастыря на владение селом Раменки.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1F3F58-CA43-4863-8F87-CA586D7F7C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3150" y="1670181"/>
            <a:ext cx="4282751" cy="3965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41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F6252A-A915-4FCB-9843-1F189D33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79918"/>
            <a:ext cx="8534401" cy="68113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       Рамешки-наш дом родной!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1F8BF6-3B90-4229-A852-332ECAF15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828800"/>
            <a:ext cx="11212318" cy="4165600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Среди районов Тверской области, наиболее одаренных природой, особое место принадлежит Рамешковскому району. Этот край, не обремененный промышленным производством, богатый лесами и сельскохозяйственными угодьями, можно назвать экологическим оазисом. И что самое приятное, что находятся эти места совсем рядом от областного центра. Современный человек, уставший от излишеств цивилизации, все больше тяготеет к природе. Иметь свой дом в Рамешковском районе, в Рамешках – это почетно.  Зимой здесь красиво, как в сказке! Летом тоже природа прекрасна, не зря летом к нам приезжает много дачников, внуки приезжают к бабушкам, да и просто в гости люди тоже приезжают!  По мнению участников опроса особенно актуальными становятся благоустройство территории  поселка,  туристическое направление и организация детского досуга.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84D227-1B98-4D3E-AF20-2F27D43985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7745" y="119784"/>
            <a:ext cx="1578785" cy="1465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23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4AC07A-D974-4C5D-B860-E69346F3ABA9}"/>
              </a:ext>
            </a:extLst>
          </p:cNvPr>
          <p:cNvSpPr txBox="1"/>
          <p:nvPr/>
        </p:nvSpPr>
        <p:spPr>
          <a:xfrm>
            <a:off x="335902" y="419506"/>
            <a:ext cx="110940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</a:rPr>
              <a:t>Цель проекта :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привлечение внимания подрастающего поколения к поиску и благоустройству мест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пгт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Рамешки для организации отдыха, досуга и занятий спортом.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</a:rPr>
              <a:t>Задачи проекта: 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- Поиск неиспользованных, но пригодных для благоустройства территорий на улицах поселка,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Обустройство мест массового скопления людей,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Создание максимально удобных мест для отдыха в гармонии с природой,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Обустройство мест для занятий спортом,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Соблюдение баланса между эстетикой и практичностью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4897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491B2-4EC5-4062-82A2-7AF7F6BD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67951"/>
            <a:ext cx="10745789" cy="1222310"/>
          </a:xfrm>
        </p:spPr>
        <p:txBody>
          <a:bodyPr>
            <a:normAutofit/>
          </a:bodyPr>
          <a:lstStyle/>
          <a:p>
            <a:r>
              <a:rPr lang="ru-RU" sz="2000" b="1" i="1" u="sng" dirty="0">
                <a:solidFill>
                  <a:schemeClr val="accent6">
                    <a:lumMod val="75000"/>
                  </a:schemeClr>
                </a:solidFill>
              </a:rPr>
              <a:t>Участники социального опроса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– обучающиеся 2 А класса.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i="1" u="sng" dirty="0">
                <a:solidFill>
                  <a:schemeClr val="accent6">
                    <a:lumMod val="75000"/>
                  </a:schemeClr>
                </a:solidFill>
              </a:rPr>
              <a:t>Вопрос был один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: ваши предложения по развитию родного края?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Вот что предложили ребята для развития родного края: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8A57A6-BDE2-49D6-BFC4-0C0FCFCF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782147"/>
            <a:ext cx="10288587" cy="4450702"/>
          </a:xfrm>
        </p:spPr>
        <p:txBody>
          <a:bodyPr>
            <a:normAutofit/>
          </a:bodyPr>
          <a:lstStyle/>
          <a:p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</a:rPr>
              <a:t>Карина: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Хотелось бы, чтобы в Рамешках появился новый парк, или даже ботанический сад, где было бы много разных интересных растений с зонами отдыха, можно было бы там даже установить скульптуры.</a:t>
            </a:r>
          </a:p>
          <a:p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</a:rPr>
              <a:t>Арина: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А я очень люблю кошек и собак, и мне хотелось бы, чтобы в наших Рамешках появилась отдельная зона с тренажерами для собак.</a:t>
            </a:r>
          </a:p>
          <a:p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</a:rPr>
              <a:t>Серафим: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А я хочу, чтобы  появилось много клумб с цветами.</a:t>
            </a:r>
          </a:p>
          <a:p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</a:rPr>
              <a:t>Ярослав: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А мне хотелось бы просто каток!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                       Это самые популярные предложения ребят.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648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B08C26-0426-4470-B523-F88C20AF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77283"/>
            <a:ext cx="10148630" cy="68631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Реализация дизайн-проекта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8B6BA6-DF67-48D4-8688-8C66E4302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530220"/>
            <a:ext cx="11193658" cy="50292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Самое красивое и доступное предложение высказал </a:t>
            </a:r>
            <a:r>
              <a:rPr lang="ru-RU" sz="1900" b="1" i="1" u="sng" dirty="0">
                <a:solidFill>
                  <a:schemeClr val="accent6">
                    <a:lumMod val="75000"/>
                  </a:schemeClr>
                </a:solidFill>
              </a:rPr>
              <a:t>Серафим.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На всей территории  Рамешек, а не только на территориях собственников, можно установить клумбы с цветами. 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Клумбами можно украсить парки, бордюры вдоль тротуаров, причем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оказать  помощь в уходе может и подрастающее поколение . Все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лето будут поселок украшать цветущие клумбы!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8B5367-445B-4E79-B529-22B6FD0F2F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615" y="2882121"/>
            <a:ext cx="3400425" cy="19776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E655FDC-0798-4639-90D0-55ACC0446C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8139" y="2882121"/>
            <a:ext cx="3209731" cy="37788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F37556-3583-4505-9D50-45F77132BB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7645" y="2308809"/>
            <a:ext cx="4142986" cy="2617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808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013979-9EA6-4341-AEAD-CBFFCEED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033" y="356896"/>
            <a:ext cx="6148873" cy="77210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Интересная задумка у </a:t>
            </a:r>
            <a:r>
              <a:rPr lang="ru-RU" sz="2800" b="1" i="1" u="sng" dirty="0" err="1">
                <a:solidFill>
                  <a:schemeClr val="accent6">
                    <a:lumMod val="75000"/>
                  </a:schemeClr>
                </a:solidFill>
              </a:rPr>
              <a:t>карины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7D9D1D6-E72F-4B79-B395-3D4CADB8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129005"/>
            <a:ext cx="8879667" cy="1819469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Нужно обновить парк, посадить новые деревья, например плакучие ивы, клены остролистные, липы мелколистные, можно в парке оформить красивые извилистые тропинки, вдоль этих тропинок установить комфортные скамьи со спинками для отдыха, можно поставить несколько беседок, чтобы прятаться в них от дождя или зноя, и, конечно, красиво бы смотрелись скульптуры. Как же будет приятно теплым летним вечером пройтись по такому парку и отдохнуть душой!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FC56A4C-D6DB-44FD-A776-1FB5131D44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3752" y="337847"/>
            <a:ext cx="1885368" cy="28629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DE25A5-2FDE-496D-8A94-086E2BA25E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422" y="3429000"/>
            <a:ext cx="3048000" cy="32423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295783-E10B-4645-AF56-12CE18DEE5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7673" y="3453104"/>
            <a:ext cx="4015274" cy="30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96701E-FFB1-4187-908A-5E0690C6A6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053" y="3720583"/>
            <a:ext cx="3583464" cy="2388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691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36A34B-01C9-4D7A-B049-BF47482D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2596"/>
            <a:ext cx="8011919" cy="1259633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>
                <a:solidFill>
                  <a:schemeClr val="accent6">
                    <a:lumMod val="75000"/>
                  </a:schemeClr>
                </a:solidFill>
              </a:rPr>
              <a:t>Арина,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наверно, будущий ветеринар или собаковод, а может, даже грумер, предложила позаботиться и о братьях наших меньших: она предложила сделать площадки для  выгула собак.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88F86C-5BA9-4AA3-AC1F-15FC31AE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623527"/>
            <a:ext cx="8534400" cy="4370873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Наверно, это реально, у нас много пустующих полей, можно только представить, как будут рады владельцы и их питомцы! И, как знать, может, именно Рамешки станут местом проведения соревнований для собак! А это опять -таки привлечение туристов и дополнительных денежных средств.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F4483B8-488C-4637-B72D-C4DC251C4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644" y="3323318"/>
            <a:ext cx="4155763" cy="30614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9678DE-6FB0-449D-9CC5-A95E44A76B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3684" y="3153536"/>
            <a:ext cx="3921206" cy="3400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F916FD-E916-40C9-95AF-F19BF030E0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8674" y="242596"/>
            <a:ext cx="2953051" cy="1865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968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04845B-A1EE-4A14-B8D2-18451FF6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86612"/>
            <a:ext cx="6892245" cy="793102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Очень хорошее предложение у </a:t>
            </a:r>
            <a:r>
              <a:rPr lang="ru-RU" sz="2800" b="1" i="1" u="sng" dirty="0" err="1">
                <a:solidFill>
                  <a:schemeClr val="accent6">
                    <a:lumMod val="75000"/>
                  </a:schemeClr>
                </a:solidFill>
              </a:rPr>
              <a:t>ярослава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228FA2-14DF-4F09-A5F6-922C68EB8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492898"/>
            <a:ext cx="10615158" cy="450150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Сделать каток, а еще бы с пунктом проката коньков и обогрева- это было бы просто замечательно! Сколько радости было бы у ребят и взрослых! 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Ярослав даже план катка принес!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EAFCFA-9188-449A-A1FD-7D5AAE2527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5246" y="3659115"/>
            <a:ext cx="3491595" cy="30039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F68A30-136D-4871-8FBF-450FDA60D3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0980" y="2015412"/>
            <a:ext cx="3749533" cy="30039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7A56C25-0496-4A7F-979A-10BB46E6FE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183" y="2322674"/>
            <a:ext cx="3028950" cy="1962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49994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</TotalTime>
  <Words>749</Words>
  <Application>Microsoft Office PowerPoint</Application>
  <PresentationFormat>Произвольный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НАШИ Рамешки ПУСТЬ расцветут !</vt:lpstr>
      <vt:lpstr>Введение</vt:lpstr>
      <vt:lpstr>        Рамешки-наш дом родной!</vt:lpstr>
      <vt:lpstr>Слайд 4</vt:lpstr>
      <vt:lpstr>Участники социального опроса – обучающиеся 2 А класса. Вопрос был один: ваши предложения по развитию родного края? Вот что предложили ребята для развития родного края:</vt:lpstr>
      <vt:lpstr>Реализация дизайн-проекта</vt:lpstr>
      <vt:lpstr>Интересная задумка у карины:</vt:lpstr>
      <vt:lpstr>Арина, наверно, будущий ветеринар или собаковод, а может, даже грумер, предложила позаботиться и о братьях наших меньших: она предложила сделать площадки для  выгула собак. </vt:lpstr>
      <vt:lpstr>Очень хорошее предложение у ярослава!</vt:lpstr>
      <vt:lpstr>Итак, подведем итоги!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Рамешки пусть расцветут !</dc:title>
  <dc:creator>Алексей Шарапов</dc:creator>
  <cp:lastModifiedBy>Завуч</cp:lastModifiedBy>
  <cp:revision>25</cp:revision>
  <dcterms:created xsi:type="dcterms:W3CDTF">2021-01-18T17:20:45Z</dcterms:created>
  <dcterms:modified xsi:type="dcterms:W3CDTF">2021-01-28T07:55:25Z</dcterms:modified>
</cp:coreProperties>
</file>