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8DEC2-A993-451E-866F-32BEA4FECB2A}" v="362" dt="2021-01-17T18:47:1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8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47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6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2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9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2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03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0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3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970817E-3D41-48E9-92C3-8E599BC3A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0530" y="1527805"/>
            <a:ext cx="6612072" cy="1596628"/>
          </a:xfrm>
        </p:spPr>
        <p:txBody>
          <a:bodyPr anchor="b"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Н</a:t>
            </a:r>
            <a:r>
              <a:rPr lang="en-US" sz="4800" i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аши</a:t>
            </a:r>
            <a:r>
              <a:rPr lang="en-US" sz="48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 i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Рамешки </a:t>
            </a: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пусть </a:t>
            </a:r>
            <a:r>
              <a:rPr lang="en-US" sz="4800" i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расцветут</a:t>
            </a:r>
            <a:r>
              <a:rPr lang="en-US" sz="4800" i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6163" y="4872922"/>
            <a:ext cx="4806235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1600" b="1" dirty="0">
                <a:latin typeface="Times New Roman"/>
                <a:cs typeface="Times New Roman"/>
              </a:rPr>
              <a:t>Гуминский Арсений Андреевич, </a:t>
            </a:r>
            <a:r>
              <a:rPr lang="ru-RU" sz="1600" b="1" smtClean="0">
                <a:latin typeface="Times New Roman"/>
                <a:cs typeface="Times New Roman"/>
              </a:rPr>
              <a:t>3 В</a:t>
            </a:r>
            <a:r>
              <a:rPr lang="en-US" sz="1600" b="1" smtClean="0">
                <a:latin typeface="Times New Roman"/>
                <a:cs typeface="Times New Roman"/>
              </a:rPr>
              <a:t> </a:t>
            </a:r>
            <a:r>
              <a:rPr lang="en-US" sz="1600" b="1" dirty="0">
                <a:latin typeface="Times New Roman"/>
                <a:cs typeface="Times New Roman"/>
              </a:rPr>
              <a:t>класс</a:t>
            </a:r>
          </a:p>
          <a:p>
            <a:pPr algn="r"/>
            <a:r>
              <a:rPr lang="en-US" sz="1600" b="1" dirty="0">
                <a:latin typeface="Times New Roman"/>
                <a:cs typeface="Times New Roman"/>
              </a:rPr>
              <a:t>(МОУ "</a:t>
            </a:r>
            <a:r>
              <a:rPr lang="en-US" sz="1600" b="1" dirty="0" err="1">
                <a:latin typeface="Times New Roman"/>
                <a:cs typeface="Times New Roman"/>
              </a:rPr>
              <a:t>Рамешковская</a:t>
            </a:r>
            <a:r>
              <a:rPr lang="en-US" sz="1600" b="1" dirty="0">
                <a:latin typeface="Times New Roman"/>
                <a:cs typeface="Times New Roman"/>
              </a:rPr>
              <a:t> СОШ")</a:t>
            </a:r>
          </a:p>
          <a:p>
            <a:pPr algn="r"/>
            <a:r>
              <a:rPr lang="en-US" sz="1600" b="1" dirty="0">
                <a:latin typeface="Times New Roman"/>
                <a:cs typeface="Times New Roman"/>
              </a:rPr>
              <a:t>Руководитель: Кричкина Татьяна Алексеевна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0BEE81-E99D-4DDB-96AF-0986BDCE3511}"/>
              </a:ext>
            </a:extLst>
          </p:cNvPr>
          <p:cNvSpPr txBox="1"/>
          <p:nvPr/>
        </p:nvSpPr>
        <p:spPr>
          <a:xfrm>
            <a:off x="4818345" y="627971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Times New Roman"/>
                <a:cs typeface="Times New Roman"/>
              </a:rPr>
              <a:t>пгт</a:t>
            </a:r>
            <a:r>
              <a:rPr lang="en-US" b="1" dirty="0">
                <a:latin typeface="Times New Roman"/>
                <a:cs typeface="Times New Roman"/>
              </a:rPr>
              <a:t>. Рамешки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2021 </a:t>
            </a:r>
            <a:r>
              <a:rPr lang="en-US" b="1" dirty="0" err="1">
                <a:latin typeface="Times New Roman"/>
                <a:cs typeface="Times New Roman"/>
              </a:rPr>
              <a:t>год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779828"/>
          </a:xfrm>
        </p:spPr>
        <p:txBody>
          <a:bodyPr/>
          <a:lstStyle/>
          <a:p>
            <a:pPr algn="ctr"/>
            <a:r>
              <a:rPr lang="ru-RU" dirty="0" smtClean="0"/>
              <a:t>План благоустройства. Общий вид.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568" y="1518249"/>
            <a:ext cx="10168128" cy="46539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окончательны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837426" y="2009954"/>
            <a:ext cx="7970808" cy="43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779828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568" y="1802921"/>
            <a:ext cx="10168128" cy="4369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При выполнении проекта, объектом которого является сквер на ул. Пионерская </a:t>
            </a:r>
            <a:r>
              <a:rPr lang="ru-RU" dirty="0" err="1" smtClean="0"/>
              <a:t>пгт</a:t>
            </a:r>
            <a:r>
              <a:rPr lang="ru-RU" dirty="0" smtClean="0"/>
              <a:t>. Рамешки, была достигнута цель проекта по благоустройству территории  и организации отдыха населения. Поставленные задачи выполнены в полном объеме. Дизайн-проект разработан, реализация данного проекта возможна и при его осуществлении будут созданы комфортные условия пассивного отдыха жителей </a:t>
            </a:r>
            <a:r>
              <a:rPr lang="ru-RU" dirty="0" err="1" smtClean="0"/>
              <a:t>пгт</a:t>
            </a:r>
            <a:r>
              <a:rPr lang="ru-RU" dirty="0" smtClean="0"/>
              <a:t>. Рамешки и его гостей.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4268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внимание!!!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19DBF-7511-4F0A-8FBA-E6249A91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Введение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76C64AD-B7D7-461A-B497-B4CEA2E9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642956"/>
            <a:ext cx="10168128" cy="45292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228600" algn="just">
              <a:buNone/>
            </a:pPr>
            <a:r>
              <a:rPr lang="ru-RU" dirty="0" smtClean="0"/>
              <a:t>Скверы – это место, где люди могут проводить свободное время, отдыхать, почитать книгу, проводить время с друзьями и просто насладиться природой. В настоящее время проблема благоустройства парков и скверов является актуальной. Большое внимание уделяется вопросам развития </a:t>
            </a:r>
            <a:r>
              <a:rPr lang="ru-RU" dirty="0" err="1" smtClean="0"/>
              <a:t>малоухоженных</a:t>
            </a:r>
            <a:r>
              <a:rPr lang="ru-RU" dirty="0" smtClean="0"/>
              <a:t> территорий и их вовлечению в активную городскую жизнь. Так возле здания детской библиотеки на ул. Пионерской </a:t>
            </a:r>
            <a:r>
              <a:rPr lang="ru-RU" dirty="0" err="1" smtClean="0"/>
              <a:t>пгт</a:t>
            </a:r>
            <a:r>
              <a:rPr lang="ru-RU" dirty="0" smtClean="0"/>
              <a:t>. Рамешки имеется неухоженный сквер. Сейчас сквер находится  в неудовлетворительном состоянии, весь   зарос и не имеет никакого функционального значения. По результатам общественного опроса (метод: анкетирование) 100 % опрошенных лиц  согласились в необходимости в благоустройстве территории и сквера на ул. Пионерская (возле здания детской библиотеки)  и превращением  её в </a:t>
            </a:r>
            <a:r>
              <a:rPr lang="ru-RU" dirty="0" err="1" smtClean="0"/>
              <a:t>туристко-рекреационную</a:t>
            </a:r>
            <a:r>
              <a:rPr lang="ru-RU" dirty="0" smtClean="0"/>
              <a:t> зону.</a:t>
            </a:r>
          </a:p>
          <a:p>
            <a:pPr marL="0" indent="22860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76C64AD-B7D7-461A-B497-B4CEA2E9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19" y="1142624"/>
            <a:ext cx="10168128" cy="4529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Цель:</a:t>
            </a:r>
            <a:r>
              <a:rPr lang="ru-RU" dirty="0" smtClean="0">
                <a:latin typeface="+mj-lt"/>
                <a:cs typeface="Times New Roman" pitchFamily="18" charset="0"/>
              </a:rPr>
              <a:t> разработать  дизайн-проект </a:t>
            </a:r>
            <a:r>
              <a:rPr lang="ru-RU" dirty="0" smtClean="0">
                <a:latin typeface="+mj-lt"/>
              </a:rPr>
              <a:t>по благоустройству территории сквера ул. Пионерская  в целях формирования безопасной, комфортной и привлекательной городской среды.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  <a:cs typeface="Times New Roman" pitchFamily="18" charset="0"/>
              </a:rPr>
              <a:t>Дать краткую характеристику состоянию сквера.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  <a:cs typeface="Times New Roman" pitchFamily="18" charset="0"/>
              </a:rPr>
              <a:t>Разработать эскиз сквера.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  <a:cs typeface="Times New Roman" pitchFamily="18" charset="0"/>
              </a:rPr>
              <a:t>Сделать анализ  проектируемой территории.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76C64AD-B7D7-461A-B497-B4CEA2E9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19" y="370936"/>
            <a:ext cx="10168128" cy="5300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Сквер находится в </a:t>
            </a:r>
            <a:r>
              <a:rPr lang="ru-RU" dirty="0" err="1" smtClean="0">
                <a:latin typeface="+mj-lt"/>
                <a:cs typeface="Times New Roman" pitchFamily="18" charset="0"/>
              </a:rPr>
              <a:t>пгт</a:t>
            </a:r>
            <a:r>
              <a:rPr lang="ru-RU" dirty="0" smtClean="0">
                <a:latin typeface="+mj-lt"/>
                <a:cs typeface="Times New Roman" pitchFamily="18" charset="0"/>
              </a:rPr>
              <a:t>. Рамешки на улица Пионерская. Рядом с ним - детская библиотека. Напротив стоит районная больница, через дорогу располагается сельскохозяйственный рынок. В шаговой доступности от сквера - частный жилой сектор и детский сад.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В настоящее время  сквер имеет неудовлетворительное состояние. Ограждение вокруг сквера разрушено. Отсутствуют </a:t>
            </a:r>
            <a:r>
              <a:rPr lang="ru-RU" dirty="0" err="1" smtClean="0">
                <a:latin typeface="+mj-lt"/>
                <a:cs typeface="Times New Roman" pitchFamily="18" charset="0"/>
              </a:rPr>
              <a:t>мусорки</a:t>
            </a:r>
            <a:r>
              <a:rPr lang="ru-RU" dirty="0" smtClean="0">
                <a:latin typeface="+mj-lt"/>
                <a:cs typeface="Times New Roman" pitchFamily="18" charset="0"/>
              </a:rPr>
              <a:t>, скамейки, освещение,  не имеется никаких условий для комфортного времяпровождения населения. 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0778" y="785004"/>
            <a:ext cx="5486400" cy="36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406770" y="1871931"/>
            <a:ext cx="534838" cy="396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035834" y="2674188"/>
            <a:ext cx="1173192" cy="4313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98475" y="2493034"/>
            <a:ext cx="1604514" cy="9834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722298" y="1729596"/>
            <a:ext cx="923026" cy="6211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941608" y="1570008"/>
            <a:ext cx="923026" cy="2932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20838" y="4597880"/>
            <a:ext cx="317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сквера ул. Пионерская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Фотофиксация</a:t>
            </a:r>
            <a:r>
              <a:rPr lang="ru-RU" dirty="0" smtClean="0"/>
              <a:t> существующей ситуации</a:t>
            </a:r>
            <a:endParaRPr lang="ru-RU" dirty="0"/>
          </a:p>
        </p:txBody>
      </p:sp>
      <p:pic>
        <p:nvPicPr>
          <p:cNvPr id="7" name="Содержимое 6" descr="20210118_09025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97656" y="2107152"/>
            <a:ext cx="3779453" cy="2093912"/>
          </a:xfrm>
        </p:spPr>
      </p:pic>
      <p:pic>
        <p:nvPicPr>
          <p:cNvPr id="8" name="Содержимое 6" descr="20210118_0902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5769" y="4416725"/>
            <a:ext cx="3816834" cy="2222739"/>
          </a:xfrm>
          <a:prstGeom prst="rect">
            <a:avLst/>
          </a:prstGeom>
        </p:spPr>
      </p:pic>
      <p:pic>
        <p:nvPicPr>
          <p:cNvPr id="9" name="Содержимое 6" descr="20210118_09025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03830" y="2124405"/>
            <a:ext cx="2791882" cy="2093912"/>
          </a:xfrm>
          <a:prstGeom prst="rect">
            <a:avLst/>
          </a:prstGeom>
        </p:spPr>
      </p:pic>
      <p:pic>
        <p:nvPicPr>
          <p:cNvPr id="11" name="Содержимое 6" descr="20210118_09025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09581" y="4450662"/>
            <a:ext cx="2791882" cy="2093911"/>
          </a:xfrm>
          <a:prstGeom prst="rect">
            <a:avLst/>
          </a:prstGeom>
        </p:spPr>
      </p:pic>
      <p:pic>
        <p:nvPicPr>
          <p:cNvPr id="12" name="Содержимое 6" descr="20210118_09025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99762" y="2156036"/>
            <a:ext cx="3187106" cy="2093911"/>
          </a:xfrm>
          <a:prstGeom prst="rect">
            <a:avLst/>
          </a:prstGeom>
        </p:spPr>
      </p:pic>
      <p:pic>
        <p:nvPicPr>
          <p:cNvPr id="13" name="Содержимое 6" descr="20210118_09025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177842" y="4485167"/>
            <a:ext cx="3252158" cy="20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779828"/>
          </a:xfrm>
        </p:spPr>
        <p:txBody>
          <a:bodyPr/>
          <a:lstStyle/>
          <a:p>
            <a:pPr algn="ctr"/>
            <a:r>
              <a:rPr lang="ru-RU" dirty="0" smtClean="0"/>
              <a:t>Благоустройство территории сквера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568" y="1802921"/>
            <a:ext cx="10168128" cy="43692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Для того что бы этот сквер был более значимым и привлекал не только местных жителей </a:t>
            </a:r>
            <a:r>
              <a:rPr lang="ru-RU" dirty="0" err="1" smtClean="0"/>
              <a:t>пгт</a:t>
            </a:r>
            <a:r>
              <a:rPr lang="ru-RU" dirty="0" smtClean="0"/>
              <a:t>. Рамешек и </a:t>
            </a:r>
            <a:r>
              <a:rPr lang="ru-RU" dirty="0" err="1" smtClean="0"/>
              <a:t>Рамешковкого</a:t>
            </a:r>
            <a:r>
              <a:rPr lang="ru-RU" dirty="0" smtClean="0"/>
              <a:t> района, но  и гостей из соседних районов, он должен быть наполнен радостью, которая будет выражаться визуально.  Чтобы сквер был более  интересным, необходимо появление зон для отдыха. На территории сквера необходимо наметить клумбы с цветами и зелеными насаждениями, альпийскую горку. Организовать </a:t>
            </a:r>
            <a:r>
              <a:rPr lang="ru-RU" dirty="0" err="1" smtClean="0"/>
              <a:t>фотозону</a:t>
            </a:r>
            <a:r>
              <a:rPr lang="ru-RU" dirty="0" smtClean="0"/>
              <a:t>. Около детской библиотеки предполагается размещение  </a:t>
            </a:r>
            <a:r>
              <a:rPr lang="ru-RU" dirty="0" err="1" smtClean="0"/>
              <a:t>арт-объекта</a:t>
            </a:r>
            <a:r>
              <a:rPr lang="ru-RU" dirty="0" smtClean="0"/>
              <a:t> в виде книги, в самом сквере  расположить </a:t>
            </a:r>
            <a:r>
              <a:rPr lang="ru-RU" dirty="0" err="1" smtClean="0"/>
              <a:t>стеллу</a:t>
            </a:r>
            <a:r>
              <a:rPr lang="ru-RU" dirty="0" smtClean="0"/>
              <a:t>  «Я ЛЮБЛЮ РАМЕШКИ». В ночное время в сквере будет организовано ночное освещение с помощью светильников-торшеров, которые будут освещать каждую зону отдыха.  Предполагается покрытие дорожек  бетонными  тротуарными плитками. По проекту   требуется  минимальный набор мебели: скамейки. Возле каждой скамейки  предусмотрено размещение урн для мусора. Также предполагается обновление  </a:t>
            </a:r>
            <a:r>
              <a:rPr lang="ru-RU" dirty="0" err="1" smtClean="0"/>
              <a:t>периметрального</a:t>
            </a:r>
            <a:r>
              <a:rPr lang="ru-RU" dirty="0" smtClean="0"/>
              <a:t> ограждения со стороны ул. Луговая.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Визуальный перечень оборудования</a:t>
            </a:r>
            <a:endParaRPr lang="ru-RU" dirty="0"/>
          </a:p>
        </p:txBody>
      </p:sp>
      <p:pic>
        <p:nvPicPr>
          <p:cNvPr id="9" name="Содержимое 8" descr="скамейк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5365" y="3177696"/>
            <a:ext cx="2968625" cy="2968625"/>
          </a:xfr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8058" y="3022420"/>
            <a:ext cx="216940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фонарь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48378" y="2553418"/>
            <a:ext cx="3279475" cy="3279475"/>
          </a:xfrm>
          <a:prstGeom prst="rect">
            <a:avLst/>
          </a:prstGeom>
        </p:spPr>
      </p:pic>
      <p:pic>
        <p:nvPicPr>
          <p:cNvPr id="12" name="Рисунок 11" descr="плитк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34886" y="2486997"/>
            <a:ext cx="2490446" cy="249044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847595" y="4701670"/>
            <a:ext cx="2098662" cy="17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Визуальный перечень оборудования</a:t>
            </a:r>
            <a:endParaRPr lang="ru-RU" dirty="0"/>
          </a:p>
        </p:txBody>
      </p:sp>
      <p:pic>
        <p:nvPicPr>
          <p:cNvPr id="11" name="Содержимое 10" descr="ограждение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4254" y="2258134"/>
            <a:ext cx="4473904" cy="177902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7207" y="4114800"/>
            <a:ext cx="2329132" cy="18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un9-66.userapi.com/impf/tK1F7sPukdAHyBbeHY5FV3rdNHYPDF8Hoj3Zvg/M15UqQ7ByV4.jpg?size=1200x766&amp;quality=96&amp;proxy=1&amp;sign=69956b651fb2716ab11c4588c6291715&amp;type=albu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2145" y="2329134"/>
            <a:ext cx="2509332" cy="2156602"/>
          </a:xfrm>
          <a:prstGeom prst="rect">
            <a:avLst/>
          </a:prstGeom>
          <a:noFill/>
        </p:spPr>
      </p:pic>
      <p:pic>
        <p:nvPicPr>
          <p:cNvPr id="7" name="Рисунок 6" descr="https://s.poembook.ru/theme/c5/b7/09/8b021718cd13acc66bb1ccc337984bc06ae54575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85893" flipH="1">
            <a:off x="5884223" y="2958577"/>
            <a:ext cx="2160802" cy="115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10377" y="4729560"/>
            <a:ext cx="3016038" cy="171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603989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511</TotalTime>
  <Words>494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AccentBoxVTI</vt:lpstr>
      <vt:lpstr>Наши Рамешки пусть расцветут!</vt:lpstr>
      <vt:lpstr>Введение</vt:lpstr>
      <vt:lpstr>Слайд 3</vt:lpstr>
      <vt:lpstr>Слайд 4</vt:lpstr>
      <vt:lpstr>Слайд 5</vt:lpstr>
      <vt:lpstr>Фотофиксация существующей ситуации</vt:lpstr>
      <vt:lpstr>Благоустройство территории сквера </vt:lpstr>
      <vt:lpstr>Визуальный перечень оборудования</vt:lpstr>
      <vt:lpstr>Визуальный перечень оборудования</vt:lpstr>
      <vt:lpstr>План благоустройства. Общий вид.</vt:lpstr>
      <vt:lpstr>Заключение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Саша</dc:creator>
  <cp:lastModifiedBy>РР00</cp:lastModifiedBy>
  <cp:revision>111</cp:revision>
  <dcterms:created xsi:type="dcterms:W3CDTF">2021-01-17T18:14:08Z</dcterms:created>
  <dcterms:modified xsi:type="dcterms:W3CDTF">2021-02-03T11:46:49Z</dcterms:modified>
</cp:coreProperties>
</file>