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8" r:id="rId10"/>
    <p:sldId id="269" r:id="rId11"/>
    <p:sldId id="270" r:id="rId12"/>
    <p:sldId id="267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7488832" cy="1080120"/>
          </a:xfrm>
        </p:spPr>
        <p:txBody>
          <a:bodyPr/>
          <a:lstStyle/>
          <a:p>
            <a:pPr algn="ctr"/>
            <a:r>
              <a:rPr lang="ru-RU" b="1" i="1"/>
              <a:t> </a:t>
            </a:r>
            <a:r>
              <a:rPr lang="ru-RU" b="1" i="1" smtClean="0"/>
              <a:t>Дизайн-проект </a:t>
            </a:r>
            <a:br>
              <a:rPr lang="ru-RU" b="1" i="1" smtClean="0"/>
            </a:br>
            <a:r>
              <a:rPr lang="ru-RU" i="1" smtClean="0"/>
              <a:t>«</a:t>
            </a:r>
            <a:r>
              <a:rPr lang="ru-RU" i="1" smtClean="0"/>
              <a:t>Н</a:t>
            </a:r>
            <a:r>
              <a:rPr lang="ru-RU" b="1" i="1" smtClean="0"/>
              <a:t>аши </a:t>
            </a:r>
            <a:r>
              <a:rPr lang="ru-RU" b="1" i="1" dirty="0" smtClean="0"/>
              <a:t>Рамешки </a:t>
            </a:r>
            <a:r>
              <a:rPr lang="ru-RU" i="1" smtClean="0"/>
              <a:t>п</a:t>
            </a:r>
            <a:r>
              <a:rPr lang="ru-RU" b="1" i="1" smtClean="0"/>
              <a:t>усть </a:t>
            </a:r>
            <a:r>
              <a:rPr lang="ru-RU" b="1" i="1" smtClean="0"/>
              <a:t>расцветут»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284984"/>
            <a:ext cx="6400800" cy="1600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                     Подготовила: </a:t>
            </a:r>
            <a:r>
              <a:rPr lang="ru-RU" dirty="0" err="1" smtClean="0"/>
              <a:t>Смайлова</a:t>
            </a:r>
            <a:r>
              <a:rPr lang="ru-RU" dirty="0" smtClean="0"/>
              <a:t> Мария,</a:t>
            </a:r>
          </a:p>
          <a:p>
            <a:pPr algn="r"/>
            <a:r>
              <a:rPr lang="ru-RU" dirty="0" smtClean="0"/>
              <a:t>                                              ученица 5а класса</a:t>
            </a:r>
          </a:p>
          <a:p>
            <a:pPr algn="r"/>
            <a:r>
              <a:rPr lang="ru-RU" dirty="0" smtClean="0"/>
              <a:t>                              МОУ «</a:t>
            </a:r>
            <a:r>
              <a:rPr lang="ru-RU" dirty="0" err="1" smtClean="0"/>
              <a:t>Рамешковская</a:t>
            </a:r>
            <a:r>
              <a:rPr lang="ru-RU" dirty="0" smtClean="0"/>
              <a:t> СОШ»</a:t>
            </a:r>
          </a:p>
          <a:p>
            <a:pPr algn="r"/>
            <a:r>
              <a:rPr lang="ru-RU" dirty="0" smtClean="0"/>
              <a:t>Классный руководитель</a:t>
            </a:r>
            <a:r>
              <a:rPr lang="ru-RU" smtClean="0"/>
              <a:t>: Гусева 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41341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38" y="116632"/>
            <a:ext cx="6286500" cy="3533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596457"/>
            <a:ext cx="5187846" cy="32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2070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Скейт</a:t>
            </a:r>
            <a:r>
              <a:rPr lang="ru-RU" dirty="0" smtClean="0"/>
              <a:t>-зона </a:t>
            </a:r>
            <a:r>
              <a:rPr lang="ru-RU" dirty="0"/>
              <a:t>в Парке Победы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" y="1600200"/>
            <a:ext cx="7310437" cy="4873625"/>
          </a:xfrm>
        </p:spPr>
      </p:pic>
    </p:spTree>
    <p:extLst>
      <p:ext uri="{BB962C8B-B14F-4D97-AF65-F5344CB8AC3E}">
        <p14:creationId xmlns:p14="http://schemas.microsoft.com/office/powerpoint/2010/main" xmlns="" val="4031584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Место для организации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В нашем поселке </a:t>
            </a:r>
            <a:r>
              <a:rPr lang="ru-RU" dirty="0" smtClean="0"/>
              <a:t>я </a:t>
            </a:r>
            <a:r>
              <a:rPr lang="ru-RU" dirty="0"/>
              <a:t>нашла зону, в которой можно создать такой парк. Территория </a:t>
            </a:r>
            <a:r>
              <a:rPr lang="ru-RU" dirty="0" smtClean="0"/>
              <a:t>старых детской и взрослой библиотек </a:t>
            </a:r>
            <a:r>
              <a:rPr lang="ru-RU" dirty="0"/>
              <a:t>и </a:t>
            </a:r>
            <a:r>
              <a:rPr lang="ru-RU" dirty="0" smtClean="0"/>
              <a:t>начальной школы</a:t>
            </a:r>
            <a:r>
              <a:rPr lang="ru-RU" dirty="0"/>
              <a:t>. </a:t>
            </a:r>
            <a:r>
              <a:rPr lang="ru-RU" dirty="0" smtClean="0"/>
              <a:t>Большая  территория  позволяет это сделать.</a:t>
            </a:r>
            <a:endParaRPr lang="ru-RU" dirty="0"/>
          </a:p>
          <a:p>
            <a:pPr algn="just"/>
            <a:r>
              <a:rPr lang="ru-RU" dirty="0" smtClean="0"/>
              <a:t>Специально </a:t>
            </a:r>
            <a:r>
              <a:rPr lang="ru-RU" dirty="0"/>
              <a:t>отведенная зона никак не будет мешать пешеходам на </a:t>
            </a:r>
            <a:r>
              <a:rPr lang="ru-RU" dirty="0" smtClean="0"/>
              <a:t>тротуарах, не </a:t>
            </a:r>
            <a:r>
              <a:rPr lang="ru-RU" dirty="0"/>
              <a:t>возникнет нарушения движения на улицах нашего поселка. Эта тема </a:t>
            </a:r>
            <a:r>
              <a:rPr lang="ru-RU" dirty="0" smtClean="0"/>
              <a:t>является </a:t>
            </a:r>
            <a:r>
              <a:rPr lang="ru-RU" dirty="0"/>
              <a:t>актуальной, потому что в теплое время года на наших улицах, площади ДК и стадионе можно встретить молодежь, катающуюся на скейтбордах.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6293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7467600" cy="1143000"/>
          </a:xfrm>
        </p:spPr>
        <p:txBody>
          <a:bodyPr/>
          <a:lstStyle/>
          <a:p>
            <a:r>
              <a:rPr lang="ru-RU" dirty="0" smtClean="0"/>
              <a:t>                           Пример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3496444" cy="46619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84785"/>
            <a:ext cx="3571702" cy="4680520"/>
          </a:xfrm>
        </p:spPr>
      </p:pic>
    </p:spTree>
    <p:extLst>
      <p:ext uri="{BB962C8B-B14F-4D97-AF65-F5344CB8AC3E}">
        <p14:creationId xmlns:p14="http://schemas.microsoft.com/office/powerpoint/2010/main" xmlns="" val="979499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820472" cy="6615355"/>
          </a:xfrm>
        </p:spPr>
      </p:pic>
    </p:spTree>
    <p:extLst>
      <p:ext uri="{BB962C8B-B14F-4D97-AF65-F5344CB8AC3E}">
        <p14:creationId xmlns:p14="http://schemas.microsoft.com/office/powerpoint/2010/main" xmlns="" val="68413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Основой данного проекта является: </a:t>
            </a:r>
            <a:endParaRPr lang="ru-RU" b="1" i="1" dirty="0" smtClean="0"/>
          </a:p>
          <a:p>
            <a:pPr marL="0" indent="0">
              <a:buNone/>
            </a:pPr>
            <a:r>
              <a:rPr lang="ru-RU" dirty="0" smtClean="0"/>
              <a:t>поиск мест для </a:t>
            </a:r>
            <a:r>
              <a:rPr lang="ru-RU" dirty="0"/>
              <a:t>благоустройства </a:t>
            </a:r>
            <a:r>
              <a:rPr lang="ru-RU" dirty="0" err="1"/>
              <a:t>пгт</a:t>
            </a:r>
            <a:r>
              <a:rPr lang="ru-RU" dirty="0"/>
              <a:t>. Рамешки, территории для организации мест отдыха, проведения досуга и занятий спортом, а </a:t>
            </a:r>
            <a:r>
              <a:rPr lang="ru-RU" dirty="0" smtClean="0"/>
              <a:t>также </a:t>
            </a:r>
            <a:r>
              <a:rPr lang="ru-RU" dirty="0"/>
              <a:t>создание образа для этого места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8006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     Задачи </a:t>
            </a:r>
            <a:r>
              <a:rPr lang="ru-RU" b="1" i="1" dirty="0"/>
              <a:t>проекта: </a:t>
            </a:r>
            <a:endParaRPr lang="ru-RU" dirty="0"/>
          </a:p>
          <a:p>
            <a:r>
              <a:rPr lang="ru-RU" b="1" i="1" dirty="0" smtClean="0"/>
              <a:t> </a:t>
            </a:r>
            <a:r>
              <a:rPr lang="ru-RU" dirty="0"/>
              <a:t>поиск неиспользованных, но пригодных для обустройства территорий на улицах поселка;</a:t>
            </a:r>
          </a:p>
          <a:p>
            <a:r>
              <a:rPr lang="ru-RU" dirty="0" smtClean="0"/>
              <a:t>обустройство </a:t>
            </a:r>
            <a:r>
              <a:rPr lang="ru-RU" dirty="0"/>
              <a:t>мест массового скопления людей;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творческого дизайна – территории для комфортного проведения досуга или занятий спортом для взрослых и детей;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максимально удобных условий для отдыха в гармонии с природой;</a:t>
            </a:r>
          </a:p>
          <a:p>
            <a:r>
              <a:rPr lang="ru-RU" dirty="0" smtClean="0"/>
              <a:t>соблюдение </a:t>
            </a:r>
            <a:r>
              <a:rPr lang="ru-RU" dirty="0"/>
              <a:t>баланса между эстетикой и практичностью;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3367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Гуляя по паркам </a:t>
            </a:r>
            <a:r>
              <a:rPr lang="ru-RU" dirty="0" smtClean="0"/>
              <a:t>городов, </a:t>
            </a:r>
            <a:r>
              <a:rPr lang="ru-RU" dirty="0"/>
              <a:t>можно заметить, что в большинстве парков есть специально отведенные территории для занятий одним из современных </a:t>
            </a:r>
            <a:r>
              <a:rPr lang="ru-RU" dirty="0" smtClean="0"/>
              <a:t>видов </a:t>
            </a:r>
            <a:r>
              <a:rPr lang="ru-RU" dirty="0"/>
              <a:t>спорта – скейтбордингом.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Итак</a:t>
            </a:r>
            <a:r>
              <a:rPr lang="ru-RU" dirty="0"/>
              <a:t>, для начала я хочу объяснить, почему я считаю, что в нашем административном центре </a:t>
            </a:r>
            <a:r>
              <a:rPr lang="ru-RU" dirty="0" err="1"/>
              <a:t>Рамешковского</a:t>
            </a:r>
            <a:r>
              <a:rPr lang="ru-RU" dirty="0"/>
              <a:t> района необходимо выделить площадку для занятий этим видом спорта.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1967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История скейтбординга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Скейтбординг — </a:t>
            </a:r>
            <a:r>
              <a:rPr lang="ru-RU" dirty="0"/>
              <a:t>один из наиболее популярных и зрелищных видов экстремального спорта, представляющий собой катание на специальной доске скейтборде с исполнением различных сложных трюков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Скейтбординг давно завоевал популярность у молодёжи. Он не требует сложного технического оснащения и имеет несколько стилей катания. Скейтбордингом можно заниматься профессионально и на любительском уровне, он стал досугом значительной части молодых людей, которые используют городскую среду для увлекательного отдыха.  </a:t>
            </a:r>
            <a:endParaRPr lang="ru-RU" dirty="0" smtClean="0"/>
          </a:p>
          <a:p>
            <a:pPr algn="just"/>
            <a:r>
              <a:rPr lang="ru-RU" dirty="0" smtClean="0"/>
              <a:t>Считается, что </a:t>
            </a:r>
            <a:r>
              <a:rPr lang="ru-RU" dirty="0" err="1" smtClean="0"/>
              <a:t>скейтбординг</a:t>
            </a:r>
            <a:r>
              <a:rPr lang="ru-RU" dirty="0" smtClean="0"/>
              <a:t> появился в 50-ых годах в Калифорнии, у </a:t>
            </a:r>
            <a:r>
              <a:rPr lang="ru-RU" dirty="0" err="1" smtClean="0"/>
              <a:t>сёрферов</a:t>
            </a:r>
            <a:r>
              <a:rPr lang="ru-RU" dirty="0" smtClean="0"/>
              <a:t>. Когда не было приливных волн, они не могли заниматься сёрфингом. Именно тогда </a:t>
            </a:r>
            <a:r>
              <a:rPr lang="ru-RU" dirty="0" err="1" smtClean="0"/>
              <a:t>сёрферы</a:t>
            </a:r>
            <a:r>
              <a:rPr lang="ru-RU" dirty="0" smtClean="0"/>
              <a:t> сделали первые скейтборды, сначала из ящиков с колёсами, а потом  стали использовать доски из прессованной древесины.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324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История </a:t>
            </a:r>
            <a:r>
              <a:rPr lang="ru-RU" dirty="0"/>
              <a:t>скейтбординга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России фестивали «Экстремальные игры» стартовали в первом десятилетии 2000-ых годов. Местом проведения игр стал Парк Горького, где сейчас </a:t>
            </a:r>
            <a:r>
              <a:rPr lang="ru-RU" dirty="0" smtClean="0"/>
              <a:t>имеется </a:t>
            </a:r>
            <a:r>
              <a:rPr lang="ru-RU" dirty="0"/>
              <a:t>хорошо оборудованный </a:t>
            </a:r>
            <a:r>
              <a:rPr lang="ru-RU" dirty="0" err="1"/>
              <a:t>скейтпарк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18 ноября 2017 года в г. Москве на малой спортивной арене «Лужники» состоялся этап кубка мира по </a:t>
            </a:r>
            <a:r>
              <a:rPr lang="ru-RU" dirty="0" err="1" smtClean="0"/>
              <a:t>скейтбордингу</a:t>
            </a:r>
            <a:r>
              <a:rPr lang="ru-RU" dirty="0" smtClean="0"/>
              <a:t> — </a:t>
            </a:r>
            <a:r>
              <a:rPr lang="ru-RU" dirty="0" err="1" smtClean="0"/>
              <a:t>World</a:t>
            </a:r>
            <a:r>
              <a:rPr lang="ru-RU" dirty="0" smtClean="0"/>
              <a:t> </a:t>
            </a:r>
            <a:r>
              <a:rPr lang="ru-RU" dirty="0" err="1" smtClean="0"/>
              <a:t>Cup</a:t>
            </a:r>
            <a:r>
              <a:rPr lang="ru-RU" dirty="0" smtClean="0"/>
              <a:t> </a:t>
            </a:r>
            <a:r>
              <a:rPr lang="ru-RU" dirty="0" err="1" smtClean="0"/>
              <a:t>Skateboarding</a:t>
            </a:r>
            <a:r>
              <a:rPr lang="ru-RU" dirty="0" smtClean="0"/>
              <a:t> и чемпионат России по </a:t>
            </a:r>
            <a:r>
              <a:rPr lang="ru-RU" dirty="0" err="1" smtClean="0"/>
              <a:t>скейтбордингу</a:t>
            </a:r>
            <a:r>
              <a:rPr lang="ru-RU" dirty="0" smtClean="0"/>
              <a:t>, </a:t>
            </a:r>
            <a:r>
              <a:rPr lang="ru-RU" dirty="0" err="1" smtClean="0"/>
              <a:t>по</a:t>
            </a:r>
            <a:r>
              <a:rPr lang="ru-RU" dirty="0" smtClean="0"/>
              <a:t> итогам которого был сформирован состав спортивной сборной команды России по </a:t>
            </a:r>
            <a:r>
              <a:rPr lang="ru-RU" dirty="0" err="1" smtClean="0"/>
              <a:t>скейтбордингу</a:t>
            </a:r>
            <a:r>
              <a:rPr lang="ru-RU" dirty="0" smtClean="0"/>
              <a:t> на 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5919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История </a:t>
            </a:r>
            <a:r>
              <a:rPr lang="ru-RU" dirty="0"/>
              <a:t>скейтбординга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Скейтбординг в настоящее время стал не только спортом, а представляет собой молодежную субкультуру. В связи с большой популярностью скейтбординга в мире и значительным количеством соревнований, Международный Олимпийский Комитет в 2017 году включил скейтбординг в программу летней Олимпиады в Токио в 2020 году. Как известно</a:t>
            </a:r>
            <a:r>
              <a:rPr lang="ru-RU" dirty="0" smtClean="0"/>
              <a:t>, </a:t>
            </a:r>
            <a:r>
              <a:rPr lang="ru-RU" dirty="0"/>
              <a:t>Олимпиада состоится в </a:t>
            </a:r>
            <a:r>
              <a:rPr lang="ru-RU" dirty="0" smtClean="0"/>
              <a:t> </a:t>
            </a:r>
            <a:r>
              <a:rPr lang="ru-RU" dirty="0"/>
              <a:t>2021 году. Но нам стоит дождаться, чтобы увидеть этот захватывающий экстремальный вид спорта, где впервые в истории Олимпийских Игр будут разыграны медали в скейтбординге.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4785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Обоснование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Я считаю, что </a:t>
            </a:r>
            <a:r>
              <a:rPr lang="ru-RU" dirty="0" err="1" smtClean="0"/>
              <a:t>скейт</a:t>
            </a:r>
            <a:r>
              <a:rPr lang="ru-RU" dirty="0" smtClean="0"/>
              <a:t>-парк необходим в нашем поселке, потому что Катание на роликах, </a:t>
            </a:r>
            <a:r>
              <a:rPr lang="ru-RU" dirty="0" err="1" smtClean="0"/>
              <a:t>скейте</a:t>
            </a:r>
            <a:r>
              <a:rPr lang="ru-RU" dirty="0" smtClean="0"/>
              <a:t> и самокате — популярный у детей, подростков и взрослых вид активного отдыха. Любители не ограничиваются просто катанием, многие оттачивают свои навыки выполнения трюков. Кроме того, катание в </a:t>
            </a:r>
            <a:r>
              <a:rPr lang="ru-RU" dirty="0" err="1" smtClean="0"/>
              <a:t>скейт</a:t>
            </a:r>
            <a:r>
              <a:rPr lang="ru-RU" dirty="0" smtClean="0"/>
              <a:t>-парке: общение с единомышленниками, занятия с инструктором, безопасная и удобная среда. </a:t>
            </a:r>
            <a:r>
              <a:rPr lang="ru-RU" dirty="0" err="1" smtClean="0"/>
              <a:t>Скейт</a:t>
            </a:r>
            <a:r>
              <a:rPr lang="ru-RU" dirty="0" smtClean="0"/>
              <a:t>-парки бывают как открытыми так и закрытыми, с идеально ровным покрытием в обоих случаях, цель у них тоже одна – дать возможность заниматься весьма популярным видом спорта.</a:t>
            </a:r>
          </a:p>
          <a:p>
            <a:pPr algn="just"/>
            <a:r>
              <a:rPr lang="ru-RU" dirty="0"/>
              <a:t>В пример парка можно привести пример зоны </a:t>
            </a:r>
            <a:r>
              <a:rPr lang="ru-RU" dirty="0" err="1"/>
              <a:t>скейт</a:t>
            </a:r>
            <a:r>
              <a:rPr lang="ru-RU" dirty="0"/>
              <a:t>-парка в Парке победы города Тверь – огражденная территория, пару боксов, рамп, </a:t>
            </a:r>
            <a:r>
              <a:rPr lang="ru-RU" dirty="0" err="1"/>
              <a:t>бенков</a:t>
            </a:r>
            <a:r>
              <a:rPr lang="ru-RU" dirty="0"/>
              <a:t> уже дают возможность свободно покататься и совершать различные трюки. Территория такого парка в Твери ограждена от деревьев, это сделано специально, что бы листва и палки от деревьев не падали на покрытие, тем самым нарушая движение </a:t>
            </a:r>
            <a:r>
              <a:rPr lang="ru-RU" dirty="0" err="1"/>
              <a:t>скейтеров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4537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Скейт</a:t>
            </a:r>
            <a:r>
              <a:rPr lang="ru-RU" dirty="0" smtClean="0"/>
              <a:t>-зона в Парке Победы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" y="1600200"/>
            <a:ext cx="7310437" cy="4873625"/>
          </a:xfrm>
        </p:spPr>
      </p:pic>
    </p:spTree>
    <p:extLst>
      <p:ext uri="{BB962C8B-B14F-4D97-AF65-F5344CB8AC3E}">
        <p14:creationId xmlns:p14="http://schemas.microsoft.com/office/powerpoint/2010/main" xmlns="" val="4240402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516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Дизайн-проект  «Наши Рамешки пусть расцветут»</vt:lpstr>
      <vt:lpstr>                           Цель</vt:lpstr>
      <vt:lpstr>                          Задачи</vt:lpstr>
      <vt:lpstr>                           Идея</vt:lpstr>
      <vt:lpstr>          История скейтбординга</vt:lpstr>
      <vt:lpstr>       История скейтбординга</vt:lpstr>
      <vt:lpstr>         История скейтбординга</vt:lpstr>
      <vt:lpstr>                  Обоснование</vt:lpstr>
      <vt:lpstr>     Скейт-зона в Парке Победы</vt:lpstr>
      <vt:lpstr>Слайд 10</vt:lpstr>
      <vt:lpstr>     Скейт-зона в Парке Победы</vt:lpstr>
      <vt:lpstr>           Место для организации  </vt:lpstr>
      <vt:lpstr>                           Пример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Наши Рамешки пусть расцветут</dc:title>
  <dc:creator>юлия</dc:creator>
  <cp:lastModifiedBy>Завуч</cp:lastModifiedBy>
  <cp:revision>11</cp:revision>
  <dcterms:created xsi:type="dcterms:W3CDTF">2021-01-16T11:55:22Z</dcterms:created>
  <dcterms:modified xsi:type="dcterms:W3CDTF">2021-01-27T10:05:41Z</dcterms:modified>
</cp:coreProperties>
</file>