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69" r:id="rId12"/>
    <p:sldId id="27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nfourok.ru/go.html?href=http://www.maf-tula.ru/articules/s-009.php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nfourok.ru/go.html?href=http://www.maf-tula.ru/articules/s-001.ph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nfourok.ru/go.html?href=http://www.maf-tula.ru/articules/s-003.ph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nfourok.ru/go.html?href=http://www.maf-tula.ru/articules/s-006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Наши Рамешки пусть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расцветут!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886200"/>
            <a:ext cx="5904656" cy="2495128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Подготовил: </a:t>
            </a:r>
            <a:r>
              <a:rPr lang="ru-RU" sz="1900" dirty="0" err="1" smtClean="0">
                <a:solidFill>
                  <a:schemeClr val="accent6">
                    <a:lumMod val="75000"/>
                  </a:schemeClr>
                </a:solidFill>
              </a:rPr>
              <a:t>Сапунков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 Кирилл Валерьевич </a:t>
            </a:r>
          </a:p>
          <a:p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                      6а (МОУ «Рамешковская СОШ»)</a:t>
            </a:r>
          </a:p>
          <a:p>
            <a:endParaRPr lang="ru-RU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Консультант: Белякова Надежда Ивановна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100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r>
              <a:rPr lang="ru-RU" sz="2100" dirty="0" smtClean="0">
                <a:solidFill>
                  <a:schemeClr val="tx1"/>
                </a:solidFill>
              </a:rPr>
              <a:t>     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Рамешки 2021</a:t>
            </a:r>
            <a:endParaRPr lang="ru-RU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4868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Дизайн-проект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3022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Roboto" charset="0"/>
                <a:ea typeface="Times New Roman" pitchFamily="18" charset="0"/>
                <a:cs typeface="Arial" pitchFamily="34" charset="0"/>
                <a:hlinkClick r:id="rId2"/>
              </a:rPr>
              <a:t>Бревно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Размеры: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5100*300*890 (+300) мм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оборудование для выгула и дрессировки собак, представляет собой деревянный помост со спуском и подъемом на металлических опорах.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ello_html_52c386f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809750"/>
            <a:ext cx="4857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378986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владельцев собак на площадке устанавливаются: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-скамейки для отдыха;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-информационный щит (правила пользования площадкой);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-урны;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-мусорные контейнеры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периметру площадки должно быть установлено освещение.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07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План-схема обустройства площадки для выгула и дрессировки собак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Галина\Desktop\рекс.jpg"/>
          <p:cNvPicPr>
            <a:picLocks noChangeAspect="1" noChangeArrowheads="1"/>
          </p:cNvPicPr>
          <p:nvPr/>
        </p:nvPicPr>
        <p:blipFill>
          <a:blip r:embed="rId2" cstate="print"/>
          <a:srcRect t="9051" b="25258"/>
          <a:stretch>
            <a:fillRect/>
          </a:stretch>
        </p:blipFill>
        <p:spPr bwMode="auto">
          <a:xfrm>
            <a:off x="899592" y="836712"/>
            <a:ext cx="7128792" cy="4176464"/>
          </a:xfrm>
          <a:prstGeom prst="rect">
            <a:avLst/>
          </a:prstGeom>
          <a:noFill/>
        </p:spPr>
      </p:pic>
      <p:pic>
        <p:nvPicPr>
          <p:cNvPr id="6" name="Picture 3" descr="C:\Users\Галина\Desktop\рекс.jpg"/>
          <p:cNvPicPr>
            <a:picLocks noChangeAspect="1" noChangeArrowheads="1"/>
          </p:cNvPicPr>
          <p:nvPr/>
        </p:nvPicPr>
        <p:blipFill>
          <a:blip r:embed="rId2" cstate="print"/>
          <a:srcRect t="80126" b="6951"/>
          <a:stretch>
            <a:fillRect/>
          </a:stretch>
        </p:blipFill>
        <p:spPr bwMode="auto">
          <a:xfrm>
            <a:off x="899592" y="5013176"/>
            <a:ext cx="712879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504" y="32811"/>
            <a:ext cx="885698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проект – площадка для выгула и дрессировки собак - это один из социальных проектов, предлагаемых на рассмотрение для улучшения инфраструктуры поселка Рамешки.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подготовке дизайн –проекта была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изучена нормативно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–правовая документация по данной теме, изучены вопросы обустройства площадок для выгула и дрессировки собак, выбрано место в поселке, пригодное для обустройства площадки, подготовлен план-схема размещения оборудования на площадке.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Вывод: наличие площадки для выгула и дрессировки собак удобно для владельцев, полезно для питомцев!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Надеюсь, что данный дизайн – проект будет востребован и воплотится в жизнь.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56322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дизайн – проекта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зоны для выгула четвероногих питомцев важно как для их хозяев, так и для животных. Ведь только ежедневные занятия и общение с собакой позволяет воспитать ее послушной и не агрессивной. Собаководы во время прогулок смогут общаться, делиться опытом и помогать друг другу с дрессировкой питомцев. Именно для этого необходимо оборудование, на котором можно заниматься.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действительности, создание специальных площадок не требует много времени и средств, но их наличие поможет сделать выгул питомцев комфортным.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Владельцам собак кажется создание такой зоны наиболее актуальной.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данный момент в поселке отсутствует специально отведенное место для выгула и дрессировки собак.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Разработать дизайн-проект площадки для выгула и дрессировки собак.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нормативно-правовой документации по данной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вопроса обустройства площадок для выгула и дрессировки собак.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Выбор места для обустройства площадки.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дизайн-проекта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 для выгула и дрессировки собак.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Нормативно-правовые документы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Приказ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Минрегиона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России от 27.12.2011 N 613 (ред. от 17.03.2014) "Об утверждении Методических рекомендаций по разработке норм и правил по благоустройству территорий муниципальных образований"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Площадки для выгула собак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2.12.18. Площадки для выгула собак рекомендуется размещать на территориях общего пользования микрорайона и жилого района, свободных от зеленых насаждений, в технических зонах линий метрополитена и общегородских магистралей 1-го класса, под линиями электропередач с напряжением не более 110 кВт, за пределами санитарной зоны источников водоснабжения первого и второго поясов. Размещение площадки на территориях природного комплекса рекомендуется согласовывать с органами природопользования и охраны окружающей среды.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2.12.19. Размеры площадок для выгула собак, размещаемые на территориях жилого назначения рекомендуется принимать 400 - 600 кв. м, на прочих территориях - до 800 кв. м, в условиях сложившейся застройки может принимать уменьшенный размер площадок, исходя из имеющихся территориальных возможностей. Доступность площадок рекомендуется обеспечивать не более 400 м. На территории и микрорайонов с плотной жилой застройкой - не более 600 м. Расстояние от границы площадки до окон жилых и общественных зданий рекомендуется принимать не менее 25 м, а до участков детских учреждений, школ, детских, спортивных площадок, площадок отдыха - не менее 40 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2.12.20. Перечень элементов благоустройства на территории площадки для выгула собак включает: различные виды покрытия, ограждение, скамья (как минимум), урна (как минимум), осветительное и информационное оборудование. Рекомендуется предусматривать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периметральное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озеленение.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2.12.20.1. Для покрытия поверхности части площадки, предназначенной для выгула собак, рекомендуется предусматривать выровненную поверхность, обеспечивающую хороший дренаж, не травмирующую конечности животных (газонное, песчаное, песчано-земляное), а также удобство для регулярной уборки и обновления. Поверхность части площадки, предназначенной для владельцев собак, рекомендуется проектировать с твердым или комбинированным видом покрытия (плитка, утопленная в газон и др.). Подход к площадке рекомендуется оборудовать твердым видом покрытия.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2.12.20.2. Ограждение площадки, как правило, следует выполнять из легкой металлической сетки высотой не менее 1,5 м. При этом рекомендуется учитывать, что расстояние между элементами и секциями ограждения, его нижним краем и землей не должно позволять животному покинуть площадку или причинить себе травму.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2.12.20.3. На территории площадки рекомендуется предусматривать информационный стенд с правилами пользования площадкой.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2.12.20.4. Озеленение рекомендуется проектировать из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периметральных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плотных посадок высокого кустарника в виде живой изгороди или вертикального озеленения.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873255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места для размещения площадки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места для площадки - немаловажный аспект в данном вопросе. Как уже было сказано выше, необходимо следовать существующим нормам.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достаточно удалено от домов и детских учреждений и в то же время должно быть в шаговой доступности.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остановился на территории, прилегающей к  Станции по борьбе с болезнями животных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пгт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Рамешки.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Предлагаемая нами площадка может разместиться на достаточном удалении  от жилых построек и учреждений. С другой стороны, площадка будет располагаться около Станции по борьбе с болезнями животных, что позволит провести время с пользой  в очереди на прием к ветеринарному врачу.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Местонахождение площадки на карте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пгт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Рамешки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Предположительный адрес местонахождения площадки: ул.Школьная (за зданием Станции по борьбе с болезнями животных)   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</p:txBody>
      </p:sp>
      <p:pic>
        <p:nvPicPr>
          <p:cNvPr id="3" name="Рисунок 2" descr="C:\Users\Галина\Desktop\Безымянный.png"/>
          <p:cNvPicPr/>
          <p:nvPr/>
        </p:nvPicPr>
        <p:blipFill>
          <a:blip r:embed="rId2" cstate="print"/>
          <a:srcRect l="925" t="41519" r="23664" b="22422"/>
          <a:stretch>
            <a:fillRect/>
          </a:stretch>
        </p:blipFill>
        <p:spPr bwMode="auto">
          <a:xfrm>
            <a:off x="251520" y="1484784"/>
            <a:ext cx="84969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589240"/>
            <a:ext cx="794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Преимущества месторасположения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  <a:r>
              <a:rPr lang="ru-RU" dirty="0" smtClean="0"/>
              <a:t>удаленность от жилых домов, детских и иных учреждений.</a:t>
            </a:r>
          </a:p>
          <a:p>
            <a:r>
              <a:rPr lang="ru-RU" u="sng" dirty="0" smtClean="0">
                <a:solidFill>
                  <a:srgbClr val="0070C0"/>
                </a:solidFill>
              </a:rPr>
              <a:t>Недостатки:</a:t>
            </a:r>
            <a:r>
              <a:rPr lang="ru-RU" dirty="0" smtClean="0"/>
              <a:t> запущенность данной территории. При реализации данного проекта необходима расчистка от растительности и выравнивание.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504" y="1020311"/>
            <a:ext cx="903649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Обустройство площадки для выгула и дрессировки со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плана площадки мы выбрали уже существующие проекты, которые широко используются в больших и маленьких городах. (приложение 1 )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Предположительный размер площадки 20х25 метров.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 территория по плану должна быть ограждена забором высотой не менее 1,5 метров. Дверь позволит удерживать собак на площадке и не позволит маленьким детям случайно оказаться на территории выгула.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проекте учтено необходимое оборудование для обустройства площадки.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 приведены примеры оборудования для обустройства площадки.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4890"/>
            <a:ext cx="91440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Элементы обустройства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Roboto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Roboto" charset="0"/>
                <a:ea typeface="Times New Roman" pitchFamily="18" charset="0"/>
                <a:cs typeface="Arial" pitchFamily="34" charset="0"/>
                <a:hlinkClick r:id="rId2"/>
              </a:rPr>
              <a:t>Вышка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Размеры: 3430*1080*2250 (+400) мм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 Площадка со ступеньками с двух сторон.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поручни. Каркас вышки металлический, площадка и ступеньки выполнены из дерева.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ello_html_72af4df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48672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90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Мостик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3460*1500*1000 (+400) мм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Мостик состоит из металлического каркаса и деревянного пола.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c65ea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809750"/>
            <a:ext cx="4857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2781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Кольцо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1390*175*1420 (+800) мм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Металлоконструкция с автомобильной покрышкой, зафиксированной с помощью цепей. Необходимый элемент площадки для дрессировки и выгула собак.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m518ce8f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362" y="1809750"/>
            <a:ext cx="48672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366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Наши Рамешки пусть расцветут!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Завуч</cp:lastModifiedBy>
  <cp:revision>17</cp:revision>
  <dcterms:created xsi:type="dcterms:W3CDTF">2021-01-15T12:31:06Z</dcterms:created>
  <dcterms:modified xsi:type="dcterms:W3CDTF">2021-01-27T10:08:13Z</dcterms:modified>
</cp:coreProperties>
</file>