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sldIdLst>
    <p:sldId id="265" r:id="rId2"/>
    <p:sldId id="257" r:id="rId3"/>
    <p:sldId id="260" r:id="rId4"/>
    <p:sldId id="261" r:id="rId5"/>
    <p:sldId id="262" r:id="rId6"/>
    <p:sldId id="270" r:id="rId7"/>
    <p:sldId id="271" r:id="rId8"/>
    <p:sldId id="272" r:id="rId9"/>
    <p:sldId id="263" r:id="rId10"/>
    <p:sldId id="264" r:id="rId11"/>
    <p:sldId id="266" r:id="rId12"/>
    <p:sldId id="267" r:id="rId13"/>
    <p:sldId id="268" r:id="rId14"/>
    <p:sldId id="275" r:id="rId15"/>
    <p:sldId id="273" r:id="rId16"/>
    <p:sldId id="274" r:id="rId17"/>
    <p:sldId id="276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F5646A4-5393-49EB-B551-C99C3C07B3E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242889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Book Antiqua" pitchFamily="18" charset="0"/>
              </a:rPr>
              <a:t>Итоговая выставка объединений художественно-эстетической направленности в </a:t>
            </a:r>
            <a:r>
              <a:rPr lang="ru-RU" sz="4000" dirty="0" smtClean="0">
                <a:solidFill>
                  <a:srgbClr val="0070C0"/>
                </a:solidFill>
                <a:latin typeface="Book Antiqua" pitchFamily="18" charset="0"/>
              </a:rPr>
              <a:t>МКУ ДТ </a:t>
            </a:r>
            <a:r>
              <a:rPr lang="ru-RU" sz="4000" dirty="0" smtClean="0">
                <a:solidFill>
                  <a:srgbClr val="0070C0"/>
                </a:solidFill>
                <a:latin typeface="Book Antiqua" pitchFamily="18" charset="0"/>
              </a:rPr>
              <a:t/>
            </a:r>
            <a:br>
              <a:rPr lang="ru-RU" sz="4000" dirty="0" smtClean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Book Antiqua" pitchFamily="18" charset="0"/>
              </a:rPr>
              <a:t>2020-2021 </a:t>
            </a:r>
            <a:r>
              <a:rPr lang="ru-RU" sz="4000" dirty="0" smtClean="0">
                <a:solidFill>
                  <a:srgbClr val="0070C0"/>
                </a:solidFill>
                <a:latin typeface="Book Antiqua" pitchFamily="18" charset="0"/>
              </a:rPr>
              <a:t>учебного года</a:t>
            </a:r>
            <a:endParaRPr lang="ru-RU" sz="4000" dirty="0">
              <a:latin typeface="Book Antiqua" pitchFamily="18" charset="0"/>
            </a:endParaRPr>
          </a:p>
        </p:txBody>
      </p:sp>
      <p:pic>
        <p:nvPicPr>
          <p:cNvPr id="6146" name="Picture 2" descr="C:\Users\ДДТ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071810"/>
            <a:ext cx="8215370" cy="3389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Кружок «Умелые руки»</a:t>
            </a:r>
            <a:endParaRPr lang="ru-RU" dirty="0"/>
          </a:p>
        </p:txBody>
      </p:sp>
      <p:pic>
        <p:nvPicPr>
          <p:cNvPr id="6" name="Picture 2" descr="C:\Users\ДДТ\Desktop\toys-dolls-crafts-kids-game-childhood-joy-bear-bunny.jpg"/>
          <p:cNvPicPr>
            <a:picLocks noChangeAspect="1" noChangeArrowheads="1"/>
          </p:cNvPicPr>
          <p:nvPr/>
        </p:nvPicPr>
        <p:blipFill>
          <a:blip r:embed="rId2" cstate="print"/>
          <a:srcRect l="2218" t="15050"/>
          <a:stretch>
            <a:fillRect/>
          </a:stretch>
        </p:blipFill>
        <p:spPr bwMode="auto">
          <a:xfrm>
            <a:off x="7143768" y="285728"/>
            <a:ext cx="1785950" cy="1209664"/>
          </a:xfrm>
          <a:prstGeom prst="rect">
            <a:avLst/>
          </a:prstGeom>
          <a:noFill/>
        </p:spPr>
      </p:pic>
      <p:pic>
        <p:nvPicPr>
          <p:cNvPr id="3074" name="Picture 2" descr="F:\Умелые руки\IMG_20210331_165418_resized_20210405_100143146.jpg"/>
          <p:cNvPicPr>
            <a:picLocks noChangeAspect="1" noChangeArrowheads="1"/>
          </p:cNvPicPr>
          <p:nvPr/>
        </p:nvPicPr>
        <p:blipFill>
          <a:blip r:embed="rId3" cstate="print"/>
          <a:srcRect l="5300" t="6780" r="31097" b="1694"/>
          <a:stretch>
            <a:fillRect/>
          </a:stretch>
        </p:blipFill>
        <p:spPr bwMode="auto">
          <a:xfrm>
            <a:off x="6858016" y="2143116"/>
            <a:ext cx="1928826" cy="4000529"/>
          </a:xfrm>
          <a:prstGeom prst="rect">
            <a:avLst/>
          </a:prstGeom>
          <a:noFill/>
        </p:spPr>
      </p:pic>
      <p:pic>
        <p:nvPicPr>
          <p:cNvPr id="3075" name="Picture 3" descr="F:\Умелые руки\IMG-20210421-WA0001.jpg"/>
          <p:cNvPicPr>
            <a:picLocks noChangeAspect="1" noChangeArrowheads="1"/>
          </p:cNvPicPr>
          <p:nvPr/>
        </p:nvPicPr>
        <p:blipFill>
          <a:blip r:embed="rId4" cstate="print"/>
          <a:srcRect l="21747" r="2912"/>
          <a:stretch>
            <a:fillRect/>
          </a:stretch>
        </p:blipFill>
        <p:spPr bwMode="auto">
          <a:xfrm>
            <a:off x="428596" y="2214554"/>
            <a:ext cx="1857388" cy="3929090"/>
          </a:xfrm>
          <a:prstGeom prst="rect">
            <a:avLst/>
          </a:prstGeom>
          <a:noFill/>
        </p:spPr>
      </p:pic>
      <p:pic>
        <p:nvPicPr>
          <p:cNvPr id="9" name="Рисунок 8" descr="C:\Users\ДДТ\Downloads\IMG-20210526-WA0001.jpg"/>
          <p:cNvPicPr/>
          <p:nvPr/>
        </p:nvPicPr>
        <p:blipFill>
          <a:blip r:embed="rId5" cstate="print"/>
          <a:srcRect l="14503" r="28362" b="8581"/>
          <a:stretch>
            <a:fillRect/>
          </a:stretch>
        </p:blipFill>
        <p:spPr bwMode="auto">
          <a:xfrm>
            <a:off x="4643438" y="1643050"/>
            <a:ext cx="192882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ДДТ\Downloads\IMG-20210526-WA0000.jpg"/>
          <p:cNvPicPr/>
          <p:nvPr/>
        </p:nvPicPr>
        <p:blipFill>
          <a:blip r:embed="rId6" cstate="print"/>
          <a:srcRect l="33402" t="19802" r="28362" b="17822"/>
          <a:stretch>
            <a:fillRect/>
          </a:stretch>
        </p:blipFill>
        <p:spPr bwMode="auto">
          <a:xfrm>
            <a:off x="2571736" y="1643050"/>
            <a:ext cx="1857388" cy="398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Кружок «Лоскутное шитье»</a:t>
            </a:r>
            <a:endParaRPr lang="ru-RU" dirty="0"/>
          </a:p>
        </p:txBody>
      </p:sp>
      <p:pic>
        <p:nvPicPr>
          <p:cNvPr id="4098" name="Picture 2" descr="C:\Users\ДДТ\Desktop\IMG_5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214290"/>
            <a:ext cx="1714512" cy="1357322"/>
          </a:xfrm>
          <a:prstGeom prst="rect">
            <a:avLst/>
          </a:prstGeom>
          <a:noFill/>
        </p:spPr>
      </p:pic>
      <p:pic>
        <p:nvPicPr>
          <p:cNvPr id="14" name="Рисунок 13" descr="C:\Users\ДДТ\Downloads\1622016487069.jpg"/>
          <p:cNvPicPr/>
          <p:nvPr/>
        </p:nvPicPr>
        <p:blipFill>
          <a:blip r:embed="rId3" cstate="print"/>
          <a:srcRect t="10495" b="7129"/>
          <a:stretch>
            <a:fillRect/>
          </a:stretch>
        </p:blipFill>
        <p:spPr bwMode="auto">
          <a:xfrm>
            <a:off x="357158" y="4357694"/>
            <a:ext cx="3071834" cy="196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Users\ДДТ\Downloads\1622016487062.jpg"/>
          <p:cNvPicPr/>
          <p:nvPr/>
        </p:nvPicPr>
        <p:blipFill>
          <a:blip r:embed="rId4" cstate="print"/>
          <a:srcRect l="20428" t="4891" r="17724" b="7262"/>
          <a:stretch>
            <a:fillRect/>
          </a:stretch>
        </p:blipFill>
        <p:spPr bwMode="auto">
          <a:xfrm rot="5400000">
            <a:off x="2628298" y="1729364"/>
            <a:ext cx="1880870" cy="199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Users\ДДТ\Downloads\1622016966157.jpg"/>
          <p:cNvPicPr/>
          <p:nvPr/>
        </p:nvPicPr>
        <p:blipFill>
          <a:blip r:embed="rId5" cstate="print"/>
          <a:srcRect l="17976" t="6977" r="9974" b="8140"/>
          <a:stretch>
            <a:fillRect/>
          </a:stretch>
        </p:blipFill>
        <p:spPr bwMode="auto">
          <a:xfrm rot="16200000">
            <a:off x="7118254" y="2097192"/>
            <a:ext cx="183697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Users\ДДТ\Downloads\1622016487074.jpg"/>
          <p:cNvPicPr/>
          <p:nvPr/>
        </p:nvPicPr>
        <p:blipFill>
          <a:blip r:embed="rId6" cstate="print"/>
          <a:srcRect l="3044" r="18527" b="1357"/>
          <a:stretch>
            <a:fillRect/>
          </a:stretch>
        </p:blipFill>
        <p:spPr bwMode="auto">
          <a:xfrm>
            <a:off x="428596" y="2071678"/>
            <a:ext cx="1928826" cy="185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Users\ДДТ\Downloads\1622016487079.jpg"/>
          <p:cNvPicPr/>
          <p:nvPr/>
        </p:nvPicPr>
        <p:blipFill>
          <a:blip r:embed="rId7" cstate="print"/>
          <a:srcRect l="23147" r="20514"/>
          <a:stretch>
            <a:fillRect/>
          </a:stretch>
        </p:blipFill>
        <p:spPr bwMode="auto">
          <a:xfrm rot="16200000">
            <a:off x="6453095" y="3976797"/>
            <a:ext cx="1952848" cy="271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D:\всё\работы кружков 2020-2021\20200929_162620.jpg"/>
          <p:cNvPicPr/>
          <p:nvPr/>
        </p:nvPicPr>
        <p:blipFill>
          <a:blip r:embed="rId8" cstate="print"/>
          <a:srcRect t="8307" b="6390"/>
          <a:stretch>
            <a:fillRect/>
          </a:stretch>
        </p:blipFill>
        <p:spPr bwMode="auto">
          <a:xfrm>
            <a:off x="3786182" y="4214818"/>
            <a:ext cx="1928826" cy="197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Users\ДДТ\Downloads\1622020652060.jpg"/>
          <p:cNvPicPr/>
          <p:nvPr/>
        </p:nvPicPr>
        <p:blipFill>
          <a:blip r:embed="rId9" cstate="print"/>
          <a:srcRect l="11743" t="11434" r="17947" b="8333"/>
          <a:stretch>
            <a:fillRect/>
          </a:stretch>
        </p:blipFill>
        <p:spPr bwMode="auto">
          <a:xfrm>
            <a:off x="4786314" y="1785926"/>
            <a:ext cx="205739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Кружок «Лоскутное шитье»</a:t>
            </a:r>
            <a:endParaRPr lang="ru-RU" dirty="0"/>
          </a:p>
        </p:txBody>
      </p:sp>
      <p:pic>
        <p:nvPicPr>
          <p:cNvPr id="4098" name="Picture 2" descr="C:\Users\ДДТ\Desktop\IMG_5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214290"/>
            <a:ext cx="1714512" cy="1357322"/>
          </a:xfrm>
          <a:prstGeom prst="rect">
            <a:avLst/>
          </a:prstGeom>
          <a:noFill/>
        </p:spPr>
      </p:pic>
      <p:pic>
        <p:nvPicPr>
          <p:cNvPr id="4" name="Рисунок 3" descr="D:\всё\конкурсы 20-21 уч.год\Текстиль и фурнитура\фото\IMG-20210211-WA0000.jpg"/>
          <p:cNvPicPr/>
          <p:nvPr/>
        </p:nvPicPr>
        <p:blipFill>
          <a:blip r:embed="rId3" cstate="print"/>
          <a:srcRect l="1231" t="3093" r="1995" b="1031"/>
          <a:stretch>
            <a:fillRect/>
          </a:stretch>
        </p:blipFill>
        <p:spPr bwMode="auto">
          <a:xfrm>
            <a:off x="4572000" y="1714488"/>
            <a:ext cx="250033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конкурсы 20-21 уч.год\Текстиль и фурнитура\фото\IMG-20210211-WA0008.jpg"/>
          <p:cNvPicPr/>
          <p:nvPr/>
        </p:nvPicPr>
        <p:blipFill>
          <a:blip r:embed="rId4" cstate="print"/>
          <a:srcRect l="12760" r="11449" b="2288"/>
          <a:stretch>
            <a:fillRect/>
          </a:stretch>
        </p:blipFill>
        <p:spPr bwMode="auto">
          <a:xfrm>
            <a:off x="7286644" y="2000240"/>
            <a:ext cx="156210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конкурсы 20-21 уч.год\Текстиль и фурнитура\фото\IMG-20210211-WA0007.jpg"/>
          <p:cNvPicPr/>
          <p:nvPr/>
        </p:nvPicPr>
        <p:blipFill>
          <a:blip r:embed="rId5" cstate="print"/>
          <a:srcRect l="7757" t="1882" r="4779"/>
          <a:stretch>
            <a:fillRect/>
          </a:stretch>
        </p:blipFill>
        <p:spPr bwMode="auto">
          <a:xfrm>
            <a:off x="357158" y="1643050"/>
            <a:ext cx="1714512" cy="22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ДДТ\Downloads\IMG-20210427-WA0000.jpg"/>
          <p:cNvPicPr/>
          <p:nvPr/>
        </p:nvPicPr>
        <p:blipFill>
          <a:blip r:embed="rId6" cstate="print"/>
          <a:srcRect l="1613" t="43202" r="2151" b="5740"/>
          <a:stretch>
            <a:fillRect/>
          </a:stretch>
        </p:blipFill>
        <p:spPr bwMode="auto">
          <a:xfrm>
            <a:off x="2214546" y="1714488"/>
            <a:ext cx="2219325" cy="209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ДТ\Downloads\16219496953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500570"/>
            <a:ext cx="2623498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ДДТ\Downloads\1622020652073.jpg"/>
          <p:cNvPicPr/>
          <p:nvPr/>
        </p:nvPicPr>
        <p:blipFill>
          <a:blip r:embed="rId8" cstate="print"/>
          <a:srcRect l="18315" t="11464" r="5181" b="14465"/>
          <a:stretch>
            <a:fillRect/>
          </a:stretch>
        </p:blipFill>
        <p:spPr bwMode="auto">
          <a:xfrm rot="16200000">
            <a:off x="3650897" y="3850037"/>
            <a:ext cx="198508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ДДТ\Downloads\1622020652065.jpg"/>
          <p:cNvPicPr/>
          <p:nvPr/>
        </p:nvPicPr>
        <p:blipFill>
          <a:blip r:embed="rId9" cstate="print"/>
          <a:srcRect l="6963" t="3003" r="3863" b="6306"/>
          <a:stretch>
            <a:fillRect/>
          </a:stretch>
        </p:blipFill>
        <p:spPr bwMode="auto">
          <a:xfrm>
            <a:off x="6215074" y="4643446"/>
            <a:ext cx="2428892" cy="179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Кружок «Лоскутное шитье»</a:t>
            </a:r>
            <a:endParaRPr lang="ru-RU" dirty="0"/>
          </a:p>
        </p:txBody>
      </p:sp>
      <p:pic>
        <p:nvPicPr>
          <p:cNvPr id="4098" name="Picture 2" descr="C:\Users\ДДТ\Desktop\IMG_5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214290"/>
            <a:ext cx="1714512" cy="1357322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 2020-2021\20201230_122852.jpg"/>
          <p:cNvPicPr/>
          <p:nvPr/>
        </p:nvPicPr>
        <p:blipFill>
          <a:blip r:embed="rId3" cstate="print"/>
          <a:srcRect t="19805" r="4978" b="11851"/>
          <a:stretch>
            <a:fillRect/>
          </a:stretch>
        </p:blipFill>
        <p:spPr bwMode="auto">
          <a:xfrm>
            <a:off x="7000892" y="2071678"/>
            <a:ext cx="185738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 2020-2021\20210119_165308.jpg"/>
          <p:cNvPicPr/>
          <p:nvPr/>
        </p:nvPicPr>
        <p:blipFill>
          <a:blip r:embed="rId4" cstate="print"/>
          <a:srcRect b="3983"/>
          <a:stretch>
            <a:fillRect/>
          </a:stretch>
        </p:blipFill>
        <p:spPr bwMode="auto">
          <a:xfrm>
            <a:off x="3214678" y="4500570"/>
            <a:ext cx="2357454" cy="192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 2020-2021\20210126_165926.jpg"/>
          <p:cNvPicPr/>
          <p:nvPr/>
        </p:nvPicPr>
        <p:blipFill>
          <a:blip r:embed="rId5" cstate="print"/>
          <a:srcRect t="7468" b="3896"/>
          <a:stretch>
            <a:fillRect/>
          </a:stretch>
        </p:blipFill>
        <p:spPr bwMode="auto">
          <a:xfrm rot="21001267">
            <a:off x="571472" y="1500174"/>
            <a:ext cx="1785950" cy="2171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 2020-2021\20210126_165903.jpg"/>
          <p:cNvPicPr/>
          <p:nvPr/>
        </p:nvPicPr>
        <p:blipFill>
          <a:blip r:embed="rId6" cstate="print"/>
          <a:srcRect t="11019" r="3047" b="4158"/>
          <a:stretch>
            <a:fillRect/>
          </a:stretch>
        </p:blipFill>
        <p:spPr bwMode="auto">
          <a:xfrm rot="423385">
            <a:off x="5121397" y="1451330"/>
            <a:ext cx="1658417" cy="206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F:\Лоскуток\IMG-20200304-WA0000.jpg"/>
          <p:cNvPicPr>
            <a:picLocks noChangeAspect="1" noChangeArrowheads="1"/>
          </p:cNvPicPr>
          <p:nvPr/>
        </p:nvPicPr>
        <p:blipFill>
          <a:blip r:embed="rId7" cstate="print"/>
          <a:srcRect t="25000" r="4166" b="10416"/>
          <a:stretch>
            <a:fillRect/>
          </a:stretch>
        </p:blipFill>
        <p:spPr bwMode="auto">
          <a:xfrm>
            <a:off x="285720" y="4214818"/>
            <a:ext cx="2286016" cy="2007528"/>
          </a:xfrm>
          <a:prstGeom prst="rect">
            <a:avLst/>
          </a:prstGeom>
          <a:noFill/>
        </p:spPr>
      </p:pic>
      <p:pic>
        <p:nvPicPr>
          <p:cNvPr id="9" name="Рисунок 8" descr="C:\Users\ДДТ\Downloads\1622020652055.jpg"/>
          <p:cNvPicPr/>
          <p:nvPr/>
        </p:nvPicPr>
        <p:blipFill>
          <a:blip r:embed="rId8" cstate="print"/>
          <a:srcRect l="6234" t="9109" r="18087" b="9690"/>
          <a:stretch>
            <a:fillRect/>
          </a:stretch>
        </p:blipFill>
        <p:spPr bwMode="auto">
          <a:xfrm>
            <a:off x="6072198" y="4214818"/>
            <a:ext cx="2500330" cy="199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ДДТ\Downloads\1622020779500.jpg"/>
          <p:cNvPicPr/>
          <p:nvPr/>
        </p:nvPicPr>
        <p:blipFill>
          <a:blip r:embed="rId9" cstate="print"/>
          <a:srcRect l="9125" t="4797" r="10227" b="4797"/>
          <a:stretch>
            <a:fillRect/>
          </a:stretch>
        </p:blipFill>
        <p:spPr bwMode="auto">
          <a:xfrm>
            <a:off x="2714612" y="1357298"/>
            <a:ext cx="206585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Изостудия «Акварелька»</a:t>
            </a:r>
            <a:endParaRPr lang="ru-RU" dirty="0"/>
          </a:p>
        </p:txBody>
      </p:sp>
      <p:pic>
        <p:nvPicPr>
          <p:cNvPr id="1026" name="Picture 2" descr="C:\Users\ДДТ\Desktop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214290"/>
            <a:ext cx="1857356" cy="1200568"/>
          </a:xfrm>
          <a:prstGeom prst="rect">
            <a:avLst/>
          </a:prstGeom>
          <a:noFill/>
        </p:spPr>
      </p:pic>
      <p:pic>
        <p:nvPicPr>
          <p:cNvPr id="4" name="Рисунок 3" descr="F:\Акварелька\церковь Алексндра Невского.jpeg"/>
          <p:cNvPicPr/>
          <p:nvPr/>
        </p:nvPicPr>
        <p:blipFill>
          <a:blip r:embed="rId3" cstate="print"/>
          <a:srcRect l="5975" b="3668"/>
          <a:stretch>
            <a:fillRect/>
          </a:stretch>
        </p:blipFill>
        <p:spPr bwMode="auto">
          <a:xfrm rot="16200000">
            <a:off x="891282" y="894612"/>
            <a:ext cx="1651646" cy="271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Акварелька\Оснний сквер.jpeg"/>
          <p:cNvPicPr/>
          <p:nvPr/>
        </p:nvPicPr>
        <p:blipFill>
          <a:blip r:embed="rId4" cstate="print"/>
          <a:srcRect l="5964" b="4795"/>
          <a:stretch>
            <a:fillRect/>
          </a:stretch>
        </p:blipFill>
        <p:spPr bwMode="auto">
          <a:xfrm rot="16200000">
            <a:off x="892942" y="4464852"/>
            <a:ext cx="1643074" cy="271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ДТ\Downloads\IMG-20210522-WA00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428736"/>
            <a:ext cx="171451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ДДТ\Downloads\IMG-20210522-WA001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3" y="4214818"/>
            <a:ext cx="171451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ДТ\Downloads\IMG-20210522-WA000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7" y="4214818"/>
            <a:ext cx="1714512" cy="230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ДТ\Downloads\IMG-20210522-WA000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214686"/>
            <a:ext cx="271464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ДДТ\Downloads\IMG-20210522-WA000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16" y="1428736"/>
            <a:ext cx="1714512" cy="245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ДДТ\Downloads\1622039105024.jpg"/>
          <p:cNvPicPr/>
          <p:nvPr/>
        </p:nvPicPr>
        <p:blipFill>
          <a:blip r:embed="rId10" cstate="print"/>
          <a:srcRect l="9375" t="7393" r="10417" b="5837"/>
          <a:stretch>
            <a:fillRect/>
          </a:stretch>
        </p:blipFill>
        <p:spPr bwMode="auto">
          <a:xfrm>
            <a:off x="7215206" y="4214818"/>
            <a:ext cx="1571636" cy="233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ДДТ\Downloads\1622039105031.jpg"/>
          <p:cNvPicPr/>
          <p:nvPr/>
        </p:nvPicPr>
        <p:blipFill>
          <a:blip r:embed="rId11" cstate="print"/>
          <a:srcRect l="11535" t="6742" r="7723" b="10861"/>
          <a:stretch>
            <a:fillRect/>
          </a:stretch>
        </p:blipFill>
        <p:spPr bwMode="auto">
          <a:xfrm>
            <a:off x="7215206" y="1785926"/>
            <a:ext cx="1571636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Изостудия «Акварелька»</a:t>
            </a:r>
            <a:endParaRPr lang="ru-RU" dirty="0"/>
          </a:p>
        </p:txBody>
      </p:sp>
      <p:pic>
        <p:nvPicPr>
          <p:cNvPr id="1026" name="Picture 2" descr="C:\Users\ДДТ\Desktop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285728"/>
            <a:ext cx="1857356" cy="1200568"/>
          </a:xfrm>
          <a:prstGeom prst="rect">
            <a:avLst/>
          </a:prstGeom>
          <a:noFill/>
        </p:spPr>
      </p:pic>
      <p:pic>
        <p:nvPicPr>
          <p:cNvPr id="4" name="Рисунок 3" descr="C:\Users\ДДТ\Downloads\IMG-20210522-WA0019.jpg"/>
          <p:cNvPicPr/>
          <p:nvPr/>
        </p:nvPicPr>
        <p:blipFill>
          <a:blip r:embed="rId3" cstate="print"/>
          <a:srcRect l="16688" t="437" r="11304"/>
          <a:stretch>
            <a:fillRect/>
          </a:stretch>
        </p:blipFill>
        <p:spPr bwMode="auto">
          <a:xfrm>
            <a:off x="6643702" y="1643050"/>
            <a:ext cx="2000264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ДТ\Downloads\IMG-20210522-WA0018.jpg"/>
          <p:cNvPicPr/>
          <p:nvPr/>
        </p:nvPicPr>
        <p:blipFill>
          <a:blip r:embed="rId4" cstate="print"/>
          <a:srcRect l="6038" r="4151"/>
          <a:stretch>
            <a:fillRect/>
          </a:stretch>
        </p:blipFill>
        <p:spPr bwMode="auto">
          <a:xfrm>
            <a:off x="285720" y="1643050"/>
            <a:ext cx="2000264" cy="1947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ДТ\Downloads\IMG-20210522-WA0017.jpg"/>
          <p:cNvPicPr/>
          <p:nvPr/>
        </p:nvPicPr>
        <p:blipFill>
          <a:blip r:embed="rId5" cstate="print"/>
          <a:srcRect t="4437" b="9215"/>
          <a:stretch>
            <a:fillRect/>
          </a:stretch>
        </p:blipFill>
        <p:spPr bwMode="auto">
          <a:xfrm>
            <a:off x="6715140" y="4143380"/>
            <a:ext cx="1928826" cy="190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ДДТ\Downloads\IMG-20210522-WA0014.jpg"/>
          <p:cNvPicPr/>
          <p:nvPr/>
        </p:nvPicPr>
        <p:blipFill>
          <a:blip r:embed="rId6" cstate="print"/>
          <a:srcRect l="4196" t="6135" r="8292" b="5521"/>
          <a:stretch>
            <a:fillRect/>
          </a:stretch>
        </p:blipFill>
        <p:spPr bwMode="auto">
          <a:xfrm>
            <a:off x="4500562" y="1428736"/>
            <a:ext cx="1928826" cy="188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ДТ\Downloads\IMG-20210522-WA0013.jpg"/>
          <p:cNvPicPr/>
          <p:nvPr/>
        </p:nvPicPr>
        <p:blipFill>
          <a:blip r:embed="rId7" cstate="print"/>
          <a:srcRect l="12829" r="13816" b="3070"/>
          <a:stretch>
            <a:fillRect/>
          </a:stretch>
        </p:blipFill>
        <p:spPr bwMode="auto">
          <a:xfrm>
            <a:off x="2428860" y="1428736"/>
            <a:ext cx="1928826" cy="189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ДТ\Downloads\IMG-20210522-WA0012.jpg"/>
          <p:cNvPicPr/>
          <p:nvPr/>
        </p:nvPicPr>
        <p:blipFill>
          <a:blip r:embed="rId8" cstate="print"/>
          <a:srcRect l="7216" r="11856"/>
          <a:stretch>
            <a:fillRect/>
          </a:stretch>
        </p:blipFill>
        <p:spPr bwMode="auto">
          <a:xfrm>
            <a:off x="357158" y="4143380"/>
            <a:ext cx="1928826" cy="187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ДДТ\Downloads\IMG-20210509-WA001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488" y="3786190"/>
            <a:ext cx="342902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Изостудия «Акварелька»</a:t>
            </a:r>
            <a:endParaRPr lang="ru-RU" dirty="0"/>
          </a:p>
        </p:txBody>
      </p:sp>
      <p:pic>
        <p:nvPicPr>
          <p:cNvPr id="1026" name="Picture 2" descr="C:\Users\ДДТ\Desktop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285728"/>
            <a:ext cx="1857356" cy="1200568"/>
          </a:xfrm>
          <a:prstGeom prst="rect">
            <a:avLst/>
          </a:prstGeom>
          <a:noFill/>
        </p:spPr>
      </p:pic>
      <p:pic>
        <p:nvPicPr>
          <p:cNvPr id="4" name="Рисунок 3" descr="C:\Users\ДДТ\Downloads\IMG-20210515-WA0001.jpg"/>
          <p:cNvPicPr/>
          <p:nvPr/>
        </p:nvPicPr>
        <p:blipFill>
          <a:blip r:embed="rId3" cstate="print"/>
          <a:srcRect l="4329"/>
          <a:stretch>
            <a:fillRect/>
          </a:stretch>
        </p:blipFill>
        <p:spPr bwMode="auto">
          <a:xfrm>
            <a:off x="357158" y="1643050"/>
            <a:ext cx="471490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Акварелька\IMG-20200303-WA0009.jpg"/>
          <p:cNvPicPr/>
          <p:nvPr/>
        </p:nvPicPr>
        <p:blipFill>
          <a:blip r:embed="rId4" cstate="print"/>
          <a:srcRect l="5385" t="27004" b="10127"/>
          <a:stretch>
            <a:fillRect/>
          </a:stretch>
        </p:blipFill>
        <p:spPr bwMode="auto">
          <a:xfrm>
            <a:off x="357158" y="3857628"/>
            <a:ext cx="442915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Акварелька\IMG-20200303-WA00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785926"/>
            <a:ext cx="357190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Акварелька\IMG-20210320-WA00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357694"/>
            <a:ext cx="385765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Изостудия «Акварелька»</a:t>
            </a:r>
            <a:endParaRPr lang="ru-RU" dirty="0"/>
          </a:p>
        </p:txBody>
      </p:sp>
      <p:pic>
        <p:nvPicPr>
          <p:cNvPr id="1026" name="Picture 2" descr="C:\Users\ДДТ\Desktop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285728"/>
            <a:ext cx="1857356" cy="1200568"/>
          </a:xfrm>
          <a:prstGeom prst="rect">
            <a:avLst/>
          </a:prstGeom>
          <a:noFill/>
        </p:spPr>
      </p:pic>
      <p:pic>
        <p:nvPicPr>
          <p:cNvPr id="8" name="Рисунок 7" descr="F:\Акварелька\IMG-20200303-WA0007.jpg"/>
          <p:cNvPicPr/>
          <p:nvPr/>
        </p:nvPicPr>
        <p:blipFill>
          <a:blip r:embed="rId3" cstate="print"/>
          <a:srcRect t="8874" b="15700"/>
          <a:stretch>
            <a:fillRect/>
          </a:stretch>
        </p:blipFill>
        <p:spPr bwMode="auto">
          <a:xfrm>
            <a:off x="6643702" y="1785926"/>
            <a:ext cx="221457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Акварелька\IMG-20210320-WA0000.jpg"/>
          <p:cNvPicPr/>
          <p:nvPr/>
        </p:nvPicPr>
        <p:blipFill>
          <a:blip r:embed="rId4" cstate="print"/>
          <a:srcRect l="3746" t="1471" b="38529"/>
          <a:stretch>
            <a:fillRect/>
          </a:stretch>
        </p:blipFill>
        <p:spPr bwMode="auto">
          <a:xfrm>
            <a:off x="4000496" y="4143380"/>
            <a:ext cx="492922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Акварелька\IMG-20201219-WA0006.jpg"/>
          <p:cNvPicPr/>
          <p:nvPr/>
        </p:nvPicPr>
        <p:blipFill>
          <a:blip r:embed="rId5" cstate="print"/>
          <a:srcRect r="3094"/>
          <a:stretch>
            <a:fillRect/>
          </a:stretch>
        </p:blipFill>
        <p:spPr bwMode="auto">
          <a:xfrm>
            <a:off x="285720" y="1714488"/>
            <a:ext cx="284321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Акварелька\IMG-20201219-WA0005.jpg"/>
          <p:cNvPicPr/>
          <p:nvPr/>
        </p:nvPicPr>
        <p:blipFill>
          <a:blip r:embed="rId6" cstate="print"/>
          <a:srcRect b="12073"/>
          <a:stretch>
            <a:fillRect/>
          </a:stretch>
        </p:blipFill>
        <p:spPr bwMode="auto">
          <a:xfrm>
            <a:off x="3286116" y="1714488"/>
            <a:ext cx="314327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Акварелька\IMG-20201219-WA0003.jpg"/>
          <p:cNvPicPr/>
          <p:nvPr/>
        </p:nvPicPr>
        <p:blipFill>
          <a:blip r:embed="rId7" cstate="print"/>
          <a:srcRect t="11304" b="9130"/>
          <a:stretch>
            <a:fillRect/>
          </a:stretch>
        </p:blipFill>
        <p:spPr bwMode="auto">
          <a:xfrm>
            <a:off x="214282" y="4143380"/>
            <a:ext cx="364333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Кружок «Театральный»</a:t>
            </a:r>
            <a:endParaRPr lang="ru-RU" dirty="0"/>
          </a:p>
        </p:txBody>
      </p:sp>
      <p:pic>
        <p:nvPicPr>
          <p:cNvPr id="13" name="Рисунок 12" descr="F:\Театральный\IMG-20210417-WA0000.jpg"/>
          <p:cNvPicPr/>
          <p:nvPr/>
        </p:nvPicPr>
        <p:blipFill>
          <a:blip r:embed="rId2" cstate="print"/>
          <a:srcRect t="24828"/>
          <a:stretch>
            <a:fillRect/>
          </a:stretch>
        </p:blipFill>
        <p:spPr bwMode="auto">
          <a:xfrm>
            <a:off x="4286248" y="1643050"/>
            <a:ext cx="4572032" cy="223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F:\Театральный\IMG-20210417-WA0003 (1).jpg"/>
          <p:cNvPicPr/>
          <p:nvPr/>
        </p:nvPicPr>
        <p:blipFill>
          <a:blip r:embed="rId3" cstate="print"/>
          <a:srcRect t="18841" b="15941"/>
          <a:stretch>
            <a:fillRect/>
          </a:stretch>
        </p:blipFill>
        <p:spPr bwMode="auto">
          <a:xfrm>
            <a:off x="4786314" y="4357694"/>
            <a:ext cx="392909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F:\Театральный\IMG-20210417-WA0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000504"/>
            <a:ext cx="4214842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F:\Театральный\IMG-20210417-WA0002.jpg"/>
          <p:cNvPicPr/>
          <p:nvPr/>
        </p:nvPicPr>
        <p:blipFill>
          <a:blip r:embed="rId5" cstate="print"/>
          <a:srcRect t="29114" r="22749" b="28164"/>
          <a:stretch>
            <a:fillRect/>
          </a:stretch>
        </p:blipFill>
        <p:spPr bwMode="auto">
          <a:xfrm>
            <a:off x="500034" y="1643050"/>
            <a:ext cx="342902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ДДТ\Desktop\kGHnf14K4U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285728"/>
            <a:ext cx="1748752" cy="116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72" y="357166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ru-RU" sz="4900" dirty="0" smtClean="0">
                <a:solidFill>
                  <a:srgbClr val="0070C0"/>
                </a:solidFill>
                <a:latin typeface="Comic Sans MS" pitchFamily="66" charset="0"/>
              </a:rPr>
              <a:t>Кружок «Рукоделие» </a:t>
            </a: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endParaRPr lang="ru-RU" sz="27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2051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214290"/>
            <a:ext cx="1748259" cy="1357321"/>
          </a:xfrm>
          <a:prstGeom prst="rect">
            <a:avLst/>
          </a:prstGeom>
          <a:noFill/>
        </p:spPr>
      </p:pic>
      <p:pic>
        <p:nvPicPr>
          <p:cNvPr id="8" name="Рисунок 7" descr="D:\всё\крючком\рукоделие\подставка под чашку\20200914_163036.jpg"/>
          <p:cNvPicPr/>
          <p:nvPr/>
        </p:nvPicPr>
        <p:blipFill>
          <a:blip r:embed="rId3" cstate="print"/>
          <a:srcRect l="27254" t="19729" r="21426" b="13346"/>
          <a:stretch>
            <a:fillRect/>
          </a:stretch>
        </p:blipFill>
        <p:spPr bwMode="auto">
          <a:xfrm>
            <a:off x="2643174" y="1285860"/>
            <a:ext cx="1857388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крючком\рукоделие\подставка под чашку\20201012_163155.jpg"/>
          <p:cNvPicPr/>
          <p:nvPr/>
        </p:nvPicPr>
        <p:blipFill>
          <a:blip r:embed="rId4" cstate="print"/>
          <a:srcRect l="9133" t="22826" r="12293" b="18478"/>
          <a:stretch>
            <a:fillRect/>
          </a:stretch>
        </p:blipFill>
        <p:spPr bwMode="auto">
          <a:xfrm rot="21113961">
            <a:off x="399742" y="1263921"/>
            <a:ext cx="1840321" cy="174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крючком\рукоделие\подставка под чашку\20210225_151056.jpg"/>
          <p:cNvPicPr/>
          <p:nvPr/>
        </p:nvPicPr>
        <p:blipFill>
          <a:blip r:embed="rId5" cstate="print"/>
          <a:srcRect t="14430" b="7383"/>
          <a:stretch>
            <a:fillRect/>
          </a:stretch>
        </p:blipFill>
        <p:spPr bwMode="auto">
          <a:xfrm rot="21145092">
            <a:off x="451072" y="4961614"/>
            <a:ext cx="1675920" cy="153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крючком\рукоделие\подставка под чашку\20200928_155055.jpg"/>
          <p:cNvPicPr/>
          <p:nvPr/>
        </p:nvPicPr>
        <p:blipFill>
          <a:blip r:embed="rId6" cstate="print"/>
          <a:srcRect l="3913" t="21746" r="7473" b="10764"/>
          <a:stretch>
            <a:fillRect/>
          </a:stretch>
        </p:blipFill>
        <p:spPr bwMode="auto">
          <a:xfrm>
            <a:off x="7286644" y="2000240"/>
            <a:ext cx="157163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крючком\рукоделие\подставка под чашку\20210111_161907.jpg"/>
          <p:cNvPicPr/>
          <p:nvPr/>
        </p:nvPicPr>
        <p:blipFill>
          <a:blip r:embed="rId7" cstate="print"/>
          <a:srcRect l="3879" t="18447" r="6681" b="15534"/>
          <a:stretch>
            <a:fillRect/>
          </a:stretch>
        </p:blipFill>
        <p:spPr bwMode="auto">
          <a:xfrm rot="484699">
            <a:off x="5107367" y="3042468"/>
            <a:ext cx="1731743" cy="164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крючком\рукоделие\подставка под чашку\20210111_164831.jpg"/>
          <p:cNvPicPr/>
          <p:nvPr/>
        </p:nvPicPr>
        <p:blipFill>
          <a:blip r:embed="rId8" cstate="print"/>
          <a:srcRect l="4079" t="19968" r="7686" b="13688"/>
          <a:stretch>
            <a:fillRect/>
          </a:stretch>
        </p:blipFill>
        <p:spPr bwMode="auto">
          <a:xfrm rot="21086921">
            <a:off x="394466" y="3194131"/>
            <a:ext cx="1764485" cy="159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ДДТ\Downloads\1621948498656.jpg"/>
          <p:cNvPicPr/>
          <p:nvPr/>
        </p:nvPicPr>
        <p:blipFill>
          <a:blip r:embed="rId9" cstate="print"/>
          <a:srcRect t="10513" r="7516" b="8557"/>
          <a:stretch>
            <a:fillRect/>
          </a:stretch>
        </p:blipFill>
        <p:spPr bwMode="auto">
          <a:xfrm rot="5400000">
            <a:off x="2826520" y="4602976"/>
            <a:ext cx="1714512" cy="22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ДДТ\Downloads\1621949643791.jpg"/>
          <p:cNvPicPr/>
          <p:nvPr/>
        </p:nvPicPr>
        <p:blipFill>
          <a:blip r:embed="rId10" cstate="print"/>
          <a:srcRect l="5039" t="19734" r="4748" b="13747"/>
          <a:stretch>
            <a:fillRect/>
          </a:stretch>
        </p:blipFill>
        <p:spPr bwMode="auto">
          <a:xfrm>
            <a:off x="7286644" y="4071942"/>
            <a:ext cx="160971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ДДТ\Downloads\1621949643795.jpg"/>
          <p:cNvPicPr/>
          <p:nvPr/>
        </p:nvPicPr>
        <p:blipFill>
          <a:blip r:embed="rId11" cstate="print"/>
          <a:srcRect l="19130" t="33394" r="23725" b="25872"/>
          <a:stretch>
            <a:fillRect/>
          </a:stretch>
        </p:blipFill>
        <p:spPr bwMode="auto">
          <a:xfrm rot="492796">
            <a:off x="4889043" y="1260892"/>
            <a:ext cx="1763038" cy="156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ДДТ\Downloads\1621949643786.jpg"/>
          <p:cNvPicPr/>
          <p:nvPr/>
        </p:nvPicPr>
        <p:blipFill>
          <a:blip r:embed="rId12" cstate="print"/>
          <a:srcRect l="6531" t="24465" r="5714" b="11009"/>
          <a:stretch>
            <a:fillRect/>
          </a:stretch>
        </p:blipFill>
        <p:spPr bwMode="auto">
          <a:xfrm>
            <a:off x="2786050" y="3071810"/>
            <a:ext cx="178595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ДДТ\Downloads\1622011597493.jpg"/>
          <p:cNvPicPr/>
          <p:nvPr/>
        </p:nvPicPr>
        <p:blipFill>
          <a:blip r:embed="rId13" cstate="print"/>
          <a:srcRect l="4248" t="22034" b="9534"/>
          <a:stretch>
            <a:fillRect/>
          </a:stretch>
        </p:blipFill>
        <p:spPr bwMode="auto">
          <a:xfrm rot="563291">
            <a:off x="5262525" y="4916913"/>
            <a:ext cx="1732646" cy="160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Кружок «Рукоделие»</a:t>
            </a:r>
            <a:endParaRPr lang="ru-RU" dirty="0"/>
          </a:p>
        </p:txBody>
      </p:sp>
      <p:pic>
        <p:nvPicPr>
          <p:cNvPr id="3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214290"/>
            <a:ext cx="1748259" cy="1357321"/>
          </a:xfrm>
          <a:prstGeom prst="rect">
            <a:avLst/>
          </a:prstGeom>
          <a:noFill/>
        </p:spPr>
      </p:pic>
      <p:pic>
        <p:nvPicPr>
          <p:cNvPr id="4" name="Рисунок 3" descr="D:\всё\крючком\рукоделие\игольница\Женя Г..jpg"/>
          <p:cNvPicPr/>
          <p:nvPr/>
        </p:nvPicPr>
        <p:blipFill>
          <a:blip r:embed="rId3" cstate="print"/>
          <a:srcRect l="5923" t="5213" b="11611"/>
          <a:stretch>
            <a:fillRect/>
          </a:stretch>
        </p:blipFill>
        <p:spPr bwMode="auto">
          <a:xfrm>
            <a:off x="500034" y="1643050"/>
            <a:ext cx="1727201" cy="202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крючком\рукоделие\игольница\20210118_154323.jpg"/>
          <p:cNvPicPr/>
          <p:nvPr/>
        </p:nvPicPr>
        <p:blipFill>
          <a:blip r:embed="rId4" cstate="print"/>
          <a:srcRect l="4378" t="15493" r="10882" b="11268"/>
          <a:stretch>
            <a:fillRect/>
          </a:stretch>
        </p:blipFill>
        <p:spPr bwMode="auto">
          <a:xfrm>
            <a:off x="2500298" y="1571612"/>
            <a:ext cx="2076456" cy="220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крючком\рукоделие\игольница\20201019_162221.jpg"/>
          <p:cNvPicPr/>
          <p:nvPr/>
        </p:nvPicPr>
        <p:blipFill>
          <a:blip r:embed="rId5" cstate="print"/>
          <a:srcRect l="18670" t="29559" r="19949" b="19578"/>
          <a:stretch>
            <a:fillRect/>
          </a:stretch>
        </p:blipFill>
        <p:spPr bwMode="auto">
          <a:xfrm>
            <a:off x="4857752" y="1643050"/>
            <a:ext cx="2000256" cy="219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крючком\рукоделие\игольница\20201005_170607.jpg"/>
          <p:cNvPicPr/>
          <p:nvPr/>
        </p:nvPicPr>
        <p:blipFill>
          <a:blip r:embed="rId6" cstate="print"/>
          <a:srcRect l="12208" t="19493" r="9091" b="24367"/>
          <a:stretch>
            <a:fillRect/>
          </a:stretch>
        </p:blipFill>
        <p:spPr bwMode="auto">
          <a:xfrm>
            <a:off x="500034" y="4286256"/>
            <a:ext cx="1928826" cy="181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крючком\рукоделие\игольница\20201005_164619.jpg"/>
          <p:cNvPicPr/>
          <p:nvPr/>
        </p:nvPicPr>
        <p:blipFill>
          <a:blip r:embed="rId7" cstate="print"/>
          <a:srcRect l="7927" t="20000" r="10641" b="22432"/>
          <a:stretch>
            <a:fillRect/>
          </a:stretch>
        </p:blipFill>
        <p:spPr bwMode="auto">
          <a:xfrm>
            <a:off x="2571736" y="4286256"/>
            <a:ext cx="1857388" cy="181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крючком\рукоделие\подставка\IMG_20210426_163835_1.jpg"/>
          <p:cNvPicPr/>
          <p:nvPr/>
        </p:nvPicPr>
        <p:blipFill>
          <a:blip r:embed="rId8" cstate="print"/>
          <a:srcRect t="18113" b="13666"/>
          <a:stretch>
            <a:fillRect/>
          </a:stretch>
        </p:blipFill>
        <p:spPr bwMode="auto">
          <a:xfrm>
            <a:off x="4643438" y="4286256"/>
            <a:ext cx="192882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крючком\рукоделие\цветы\20210301_161210.jpg"/>
          <p:cNvPicPr/>
          <p:nvPr/>
        </p:nvPicPr>
        <p:blipFill>
          <a:blip r:embed="rId9" cstate="print"/>
          <a:srcRect t="6048" r="14426" b="6479"/>
          <a:stretch>
            <a:fillRect/>
          </a:stretch>
        </p:blipFill>
        <p:spPr bwMode="auto">
          <a:xfrm>
            <a:off x="7143768" y="1785926"/>
            <a:ext cx="1666875" cy="227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ДДТ\Downloads\1622011843615.jpg"/>
          <p:cNvPicPr/>
          <p:nvPr/>
        </p:nvPicPr>
        <p:blipFill>
          <a:blip r:embed="rId10" cstate="print"/>
          <a:srcRect l="8537" t="18991" r="18002" b="26219"/>
          <a:stretch>
            <a:fillRect/>
          </a:stretch>
        </p:blipFill>
        <p:spPr bwMode="auto">
          <a:xfrm rot="561699">
            <a:off x="6925700" y="4419750"/>
            <a:ext cx="1793416" cy="185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Кружок «Рукоделие»</a:t>
            </a:r>
            <a:endParaRPr lang="ru-RU" dirty="0"/>
          </a:p>
        </p:txBody>
      </p:sp>
      <p:pic>
        <p:nvPicPr>
          <p:cNvPr id="3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214290"/>
            <a:ext cx="1748259" cy="1357321"/>
          </a:xfrm>
          <a:prstGeom prst="rect">
            <a:avLst/>
          </a:prstGeom>
          <a:noFill/>
        </p:spPr>
      </p:pic>
      <p:pic>
        <p:nvPicPr>
          <p:cNvPr id="11" name="Рисунок 10" descr="D:\всё\крючком\рукоделие\бычки, брелки, браслет\20201228_154837.jpg"/>
          <p:cNvPicPr/>
          <p:nvPr/>
        </p:nvPicPr>
        <p:blipFill>
          <a:blip r:embed="rId3" cstate="print"/>
          <a:srcRect l="13382" t="6877" r="9053" b="29740"/>
          <a:stretch>
            <a:fillRect/>
          </a:stretch>
        </p:blipFill>
        <p:spPr bwMode="auto">
          <a:xfrm>
            <a:off x="2571736" y="1500174"/>
            <a:ext cx="1928826" cy="2059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крючком\рукоделие\бычки, брелки, браслет\20201228_161212.jpg"/>
          <p:cNvPicPr/>
          <p:nvPr/>
        </p:nvPicPr>
        <p:blipFill>
          <a:blip r:embed="rId4" cstate="print"/>
          <a:srcRect l="6680" r="3414" b="26514"/>
          <a:stretch>
            <a:fillRect/>
          </a:stretch>
        </p:blipFill>
        <p:spPr bwMode="auto">
          <a:xfrm rot="21027169">
            <a:off x="372925" y="1643463"/>
            <a:ext cx="190083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ДДТ\Downloads\1621948498649.jpg"/>
          <p:cNvPicPr/>
          <p:nvPr/>
        </p:nvPicPr>
        <p:blipFill>
          <a:blip r:embed="rId5" cstate="print"/>
          <a:srcRect t="8755" b="16434"/>
          <a:stretch>
            <a:fillRect/>
          </a:stretch>
        </p:blipFill>
        <p:spPr bwMode="auto">
          <a:xfrm>
            <a:off x="4643438" y="1500174"/>
            <a:ext cx="1857388" cy="208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крючком\рукоделие\бычки, брелки, браслет\20201228_163514.jpg"/>
          <p:cNvPicPr/>
          <p:nvPr/>
        </p:nvPicPr>
        <p:blipFill>
          <a:blip r:embed="rId6" cstate="print"/>
          <a:srcRect l="14286" t="15212" r="11960" b="25686"/>
          <a:stretch>
            <a:fillRect/>
          </a:stretch>
        </p:blipFill>
        <p:spPr bwMode="auto">
          <a:xfrm rot="446896">
            <a:off x="6844360" y="1683078"/>
            <a:ext cx="1857388" cy="211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крючком\рукоделие\котик.jpg"/>
          <p:cNvPicPr/>
          <p:nvPr/>
        </p:nvPicPr>
        <p:blipFill>
          <a:blip r:embed="rId7" cstate="print"/>
          <a:srcRect l="15595" t="5200" r="13817" b="6400"/>
          <a:stretch>
            <a:fillRect/>
          </a:stretch>
        </p:blipFill>
        <p:spPr bwMode="auto">
          <a:xfrm rot="491954">
            <a:off x="7140138" y="4102533"/>
            <a:ext cx="1578898" cy="206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ДДТ\Downloads\1622010217325.jpg"/>
          <p:cNvPicPr/>
          <p:nvPr/>
        </p:nvPicPr>
        <p:blipFill>
          <a:blip r:embed="rId8" cstate="print"/>
          <a:srcRect l="12411" t="28214" r="5967" b="30893"/>
          <a:stretch>
            <a:fillRect/>
          </a:stretch>
        </p:blipFill>
        <p:spPr bwMode="auto">
          <a:xfrm>
            <a:off x="2357422" y="4071942"/>
            <a:ext cx="2714644" cy="196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ДДТ\Downloads\1622010217318.jpg"/>
          <p:cNvPicPr/>
          <p:nvPr/>
        </p:nvPicPr>
        <p:blipFill>
          <a:blip r:embed="rId9" cstate="print"/>
          <a:srcRect l="13363" t="30167" r="11581" b="11333"/>
          <a:stretch>
            <a:fillRect/>
          </a:stretch>
        </p:blipFill>
        <p:spPr bwMode="auto">
          <a:xfrm rot="21085976">
            <a:off x="372732" y="3973532"/>
            <a:ext cx="1725112" cy="225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ДДТ\Downloads\1622011030515.jpg"/>
          <p:cNvPicPr/>
          <p:nvPr/>
        </p:nvPicPr>
        <p:blipFill>
          <a:blip r:embed="rId10" cstate="print"/>
          <a:srcRect l="12588" t="13559" r="8107" b="20716"/>
          <a:stretch>
            <a:fillRect/>
          </a:stretch>
        </p:blipFill>
        <p:spPr bwMode="auto">
          <a:xfrm>
            <a:off x="5214942" y="4071942"/>
            <a:ext cx="1643074" cy="19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Кружок «Рукоделие»</a:t>
            </a:r>
            <a:endParaRPr lang="ru-RU" dirty="0"/>
          </a:p>
        </p:txBody>
      </p:sp>
      <p:pic>
        <p:nvPicPr>
          <p:cNvPr id="3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214290"/>
            <a:ext cx="1748259" cy="1357321"/>
          </a:xfrm>
          <a:prstGeom prst="rect">
            <a:avLst/>
          </a:prstGeom>
          <a:noFill/>
        </p:spPr>
      </p:pic>
      <p:pic>
        <p:nvPicPr>
          <p:cNvPr id="9" name="Рисунок 8" descr="D:\всё\крючком\рукоделие\бычки, брелки, браслет\IMG_20210405_165646_1.jpg"/>
          <p:cNvPicPr/>
          <p:nvPr/>
        </p:nvPicPr>
        <p:blipFill>
          <a:blip r:embed="rId3" cstate="print"/>
          <a:srcRect l="10697" t="16000" r="8430" b="15040"/>
          <a:stretch>
            <a:fillRect/>
          </a:stretch>
        </p:blipFill>
        <p:spPr bwMode="auto">
          <a:xfrm>
            <a:off x="285720" y="1857364"/>
            <a:ext cx="1785950" cy="230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крючком\рукоделие\бычки, брелки, браслет\IMG_20210412_164509_1.jpg"/>
          <p:cNvPicPr/>
          <p:nvPr/>
        </p:nvPicPr>
        <p:blipFill>
          <a:blip r:embed="rId4" cstate="print"/>
          <a:srcRect l="7018" t="21764" r="7268" b="17636"/>
          <a:stretch>
            <a:fillRect/>
          </a:stretch>
        </p:blipFill>
        <p:spPr bwMode="auto">
          <a:xfrm>
            <a:off x="2214546" y="1428736"/>
            <a:ext cx="2000264" cy="198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крючком\рукоделие\бычки, брелки, браслет\20210118_160913.jpg"/>
          <p:cNvPicPr/>
          <p:nvPr/>
        </p:nvPicPr>
        <p:blipFill>
          <a:blip r:embed="rId5" cstate="print"/>
          <a:srcRect l="14803" t="18701" r="26469" b="7448"/>
          <a:stretch>
            <a:fillRect/>
          </a:stretch>
        </p:blipFill>
        <p:spPr bwMode="auto">
          <a:xfrm>
            <a:off x="7143768" y="4286256"/>
            <a:ext cx="1428760" cy="229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крючком\рукоделие\бычки, брелки, браслет\20210125_161252.jpg"/>
          <p:cNvPicPr/>
          <p:nvPr/>
        </p:nvPicPr>
        <p:blipFill>
          <a:blip r:embed="rId6" cstate="print"/>
          <a:srcRect l="16332" t="16949" r="21608" b="9605"/>
          <a:stretch>
            <a:fillRect/>
          </a:stretch>
        </p:blipFill>
        <p:spPr bwMode="auto">
          <a:xfrm>
            <a:off x="7500958" y="1857364"/>
            <a:ext cx="1357322" cy="227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крючком\рукоделие\бычки, брелки, браслет\IMG_20210419_165604_1.jpg"/>
          <p:cNvPicPr/>
          <p:nvPr/>
        </p:nvPicPr>
        <p:blipFill>
          <a:blip r:embed="rId7" cstate="print"/>
          <a:srcRect l="3044" t="21150" b="23970"/>
          <a:stretch>
            <a:fillRect/>
          </a:stretch>
        </p:blipFill>
        <p:spPr bwMode="auto">
          <a:xfrm>
            <a:off x="214282" y="4429132"/>
            <a:ext cx="2724150" cy="206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крючком\рукоделие\бычки, брелки, браслет\IMG_20210329_160250.jpg"/>
          <p:cNvPicPr/>
          <p:nvPr/>
        </p:nvPicPr>
        <p:blipFill>
          <a:blip r:embed="rId8" cstate="print"/>
          <a:srcRect l="21890" t="17028" r="11883" b="47505"/>
          <a:stretch>
            <a:fillRect/>
          </a:stretch>
        </p:blipFill>
        <p:spPr bwMode="auto">
          <a:xfrm>
            <a:off x="3143240" y="5214950"/>
            <a:ext cx="1714512" cy="130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крючком\рукоделие\бычки, брелки, браслет\IMG_20210329_160656_1.jpg"/>
          <p:cNvPicPr/>
          <p:nvPr/>
        </p:nvPicPr>
        <p:blipFill>
          <a:blip r:embed="rId9" cstate="print"/>
          <a:srcRect l="20586" t="10846" r="16208" b="59978"/>
          <a:stretch>
            <a:fillRect/>
          </a:stretch>
        </p:blipFill>
        <p:spPr bwMode="auto">
          <a:xfrm>
            <a:off x="3143240" y="3786190"/>
            <a:ext cx="1714512" cy="128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ДДТ\Downloads\1621948498661.jpg"/>
          <p:cNvPicPr/>
          <p:nvPr/>
        </p:nvPicPr>
        <p:blipFill>
          <a:blip r:embed="rId10" cstate="print"/>
          <a:srcRect l="2184" t="16667" b="12687"/>
          <a:stretch>
            <a:fillRect/>
          </a:stretch>
        </p:blipFill>
        <p:spPr bwMode="auto">
          <a:xfrm>
            <a:off x="4429124" y="1643050"/>
            <a:ext cx="2928959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$Recycle.Bin\S-1-5-21-2645365052-4078989504-2468607101-1000\$RMIU5RV.jpg"/>
          <p:cNvPicPr/>
          <p:nvPr/>
        </p:nvPicPr>
        <p:blipFill>
          <a:blip r:embed="rId11" cstate="print"/>
          <a:srcRect t="31443" b="27320"/>
          <a:stretch>
            <a:fillRect/>
          </a:stretch>
        </p:blipFill>
        <p:spPr bwMode="auto">
          <a:xfrm rot="5400000">
            <a:off x="4606770" y="4465802"/>
            <a:ext cx="2787972" cy="142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Кружок «</a:t>
            </a:r>
            <a:r>
              <a:rPr lang="ru-RU" dirty="0" err="1" smtClean="0">
                <a:solidFill>
                  <a:srgbClr val="0070C0"/>
                </a:solidFill>
                <a:latin typeface="Comic Sans MS" pitchFamily="66" charset="0"/>
              </a:rPr>
              <a:t>Бисероплетение</a:t>
            </a: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»</a:t>
            </a:r>
            <a:endParaRPr lang="ru-RU" dirty="0"/>
          </a:p>
        </p:txBody>
      </p:sp>
      <p:pic>
        <p:nvPicPr>
          <p:cNvPr id="7170" name="Picture 2" descr="C:\Users\ДДТ\Desktop\cheshkiy_bis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285728"/>
            <a:ext cx="1745661" cy="1294795"/>
          </a:xfrm>
          <a:prstGeom prst="rect">
            <a:avLst/>
          </a:prstGeom>
          <a:noFill/>
        </p:spPr>
      </p:pic>
      <p:pic>
        <p:nvPicPr>
          <p:cNvPr id="13" name="Рисунок 12" descr="C:\Users\ДДТ\Downloads\IMG_20210520_161046_resized_20210526_104631864.jpg"/>
          <p:cNvPicPr/>
          <p:nvPr/>
        </p:nvPicPr>
        <p:blipFill>
          <a:blip r:embed="rId3" cstate="print"/>
          <a:srcRect t="26293" r="22634" b="34066"/>
          <a:stretch>
            <a:fillRect/>
          </a:stretch>
        </p:blipFill>
        <p:spPr bwMode="auto">
          <a:xfrm rot="788520">
            <a:off x="5738554" y="1589277"/>
            <a:ext cx="2238925" cy="172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ДДТ\Downloads\IMG_20210520_162923_resized_20210526_104630551.jpg"/>
          <p:cNvPicPr/>
          <p:nvPr/>
        </p:nvPicPr>
        <p:blipFill>
          <a:blip r:embed="rId4" cstate="print"/>
          <a:srcRect t="12329" r="11521" b="36644"/>
          <a:stretch>
            <a:fillRect/>
          </a:stretch>
        </p:blipFill>
        <p:spPr bwMode="auto">
          <a:xfrm rot="20709626">
            <a:off x="321330" y="1614845"/>
            <a:ext cx="2230533" cy="16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F:\бисер21\IMG_20210512_161719_resized_20210518_044135022.jpg"/>
          <p:cNvPicPr/>
          <p:nvPr/>
        </p:nvPicPr>
        <p:blipFill>
          <a:blip r:embed="rId5" cstate="print"/>
          <a:srcRect t="25738" r="8953" b="28692"/>
          <a:stretch>
            <a:fillRect/>
          </a:stretch>
        </p:blipFill>
        <p:spPr bwMode="auto">
          <a:xfrm>
            <a:off x="2928926" y="1357298"/>
            <a:ext cx="242889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F:\бисер21\IMG_20210408_162841_resized_20210418_025521801.jpg"/>
          <p:cNvPicPr/>
          <p:nvPr/>
        </p:nvPicPr>
        <p:blipFill>
          <a:blip r:embed="rId6" cstate="print"/>
          <a:srcRect l="14650" t="36321" r="11465" b="23585"/>
          <a:stretch>
            <a:fillRect/>
          </a:stretch>
        </p:blipFill>
        <p:spPr bwMode="auto">
          <a:xfrm rot="763689">
            <a:off x="6471696" y="3814228"/>
            <a:ext cx="2344277" cy="129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ДТ\Downloads\IMG_20210526_161842_resized_20210526_042052264.jpg"/>
          <p:cNvPicPr/>
          <p:nvPr/>
        </p:nvPicPr>
        <p:blipFill>
          <a:blip r:embed="rId7" cstate="print"/>
          <a:srcRect t="19672" b="29098"/>
          <a:stretch>
            <a:fillRect/>
          </a:stretch>
        </p:blipFill>
        <p:spPr bwMode="auto">
          <a:xfrm>
            <a:off x="2285984" y="3286124"/>
            <a:ext cx="200977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ДДТ\Downloads\IMG_20210526_161751_resized_20210526_042050964.jpg"/>
          <p:cNvPicPr/>
          <p:nvPr/>
        </p:nvPicPr>
        <p:blipFill>
          <a:blip r:embed="rId8" cstate="print"/>
          <a:srcRect t="15041" b="19106"/>
          <a:stretch>
            <a:fillRect/>
          </a:stretch>
        </p:blipFill>
        <p:spPr bwMode="auto">
          <a:xfrm>
            <a:off x="4429124" y="3286124"/>
            <a:ext cx="171451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ДДТ\Downloads\IMG_20210526_161722_resized_20210526_042050420.jpg"/>
          <p:cNvPicPr/>
          <p:nvPr/>
        </p:nvPicPr>
        <p:blipFill>
          <a:blip r:embed="rId9" cstate="print"/>
          <a:srcRect l="6383" t="39764" r="10638" b="20866"/>
          <a:stretch>
            <a:fillRect/>
          </a:stretch>
        </p:blipFill>
        <p:spPr bwMode="auto">
          <a:xfrm>
            <a:off x="2500298" y="5072074"/>
            <a:ext cx="2214578" cy="145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ДДТ\Downloads\IMG_20210505_100132_resized_20210518_044136962.jpg"/>
          <p:cNvPicPr/>
          <p:nvPr/>
        </p:nvPicPr>
        <p:blipFill>
          <a:blip r:embed="rId10" cstate="print"/>
          <a:srcRect l="1462" t="17512" r="2389" b="27650"/>
          <a:stretch>
            <a:fillRect/>
          </a:stretch>
        </p:blipFill>
        <p:spPr bwMode="auto">
          <a:xfrm>
            <a:off x="5000628" y="5357826"/>
            <a:ext cx="268128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F:\бисер21\IMG_20210304_154649_resized_20210418_025525118.jpg"/>
          <p:cNvPicPr/>
          <p:nvPr/>
        </p:nvPicPr>
        <p:blipFill>
          <a:blip r:embed="rId11" cstate="print"/>
          <a:srcRect l="3659" t="6024" r="3252" b="8133"/>
          <a:stretch>
            <a:fillRect/>
          </a:stretch>
        </p:blipFill>
        <p:spPr bwMode="auto">
          <a:xfrm>
            <a:off x="285720" y="4143380"/>
            <a:ext cx="17859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Кружок «</a:t>
            </a:r>
            <a:r>
              <a:rPr lang="ru-RU" dirty="0" err="1" smtClean="0">
                <a:solidFill>
                  <a:srgbClr val="0070C0"/>
                </a:solidFill>
                <a:latin typeface="Comic Sans MS" pitchFamily="66" charset="0"/>
              </a:rPr>
              <a:t>Бисероплетение</a:t>
            </a: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»</a:t>
            </a:r>
            <a:endParaRPr lang="ru-RU" dirty="0"/>
          </a:p>
        </p:txBody>
      </p:sp>
      <p:pic>
        <p:nvPicPr>
          <p:cNvPr id="7170" name="Picture 2" descr="C:\Users\ДДТ\Desktop\cheshkiy_bis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285728"/>
            <a:ext cx="1745661" cy="1294795"/>
          </a:xfrm>
          <a:prstGeom prst="rect">
            <a:avLst/>
          </a:prstGeom>
          <a:noFill/>
        </p:spPr>
      </p:pic>
      <p:pic>
        <p:nvPicPr>
          <p:cNvPr id="8194" name="Picture 2" descr="C:\Users\ДДТ\Downloads\1622029877570.jpg"/>
          <p:cNvPicPr>
            <a:picLocks noChangeAspect="1" noChangeArrowheads="1"/>
          </p:cNvPicPr>
          <p:nvPr/>
        </p:nvPicPr>
        <p:blipFill>
          <a:blip r:embed="rId3" cstate="print"/>
          <a:srcRect t="5176" r="6589" b="4248"/>
          <a:stretch>
            <a:fillRect/>
          </a:stretch>
        </p:blipFill>
        <p:spPr bwMode="auto">
          <a:xfrm>
            <a:off x="2500298" y="1428736"/>
            <a:ext cx="2143140" cy="2778144"/>
          </a:xfrm>
          <a:prstGeom prst="rect">
            <a:avLst/>
          </a:prstGeom>
          <a:noFill/>
        </p:spPr>
      </p:pic>
      <p:pic>
        <p:nvPicPr>
          <p:cNvPr id="8195" name="Picture 3" descr="C:\Users\ДДТ\Downloads\1622029877565.jpg"/>
          <p:cNvPicPr>
            <a:picLocks noChangeAspect="1" noChangeArrowheads="1"/>
          </p:cNvPicPr>
          <p:nvPr/>
        </p:nvPicPr>
        <p:blipFill>
          <a:blip r:embed="rId4" cstate="print"/>
          <a:srcRect l="19302" t="31763" r="22793" b="16260"/>
          <a:stretch>
            <a:fillRect/>
          </a:stretch>
        </p:blipFill>
        <p:spPr bwMode="auto">
          <a:xfrm>
            <a:off x="5000628" y="1643050"/>
            <a:ext cx="1845481" cy="2214578"/>
          </a:xfrm>
          <a:prstGeom prst="rect">
            <a:avLst/>
          </a:prstGeom>
          <a:noFill/>
        </p:spPr>
      </p:pic>
      <p:pic>
        <p:nvPicPr>
          <p:cNvPr id="8197" name="Picture 5" descr="C:\Users\ДДТ\Downloads\1622029877567.jpg"/>
          <p:cNvPicPr>
            <a:picLocks noChangeAspect="1" noChangeArrowheads="1"/>
          </p:cNvPicPr>
          <p:nvPr/>
        </p:nvPicPr>
        <p:blipFill>
          <a:blip r:embed="rId5" cstate="print"/>
          <a:srcRect l="13992" t="19582" r="17918" b="18764"/>
          <a:stretch>
            <a:fillRect/>
          </a:stretch>
        </p:blipFill>
        <p:spPr bwMode="auto">
          <a:xfrm>
            <a:off x="357158" y="1428736"/>
            <a:ext cx="1857388" cy="2248417"/>
          </a:xfrm>
          <a:prstGeom prst="rect">
            <a:avLst/>
          </a:prstGeom>
          <a:noFill/>
        </p:spPr>
      </p:pic>
      <p:pic>
        <p:nvPicPr>
          <p:cNvPr id="15" name="Рисунок 14" descr="F:\бисер21\IMG_20210325_160225_resized_20210325_045815031.jpg"/>
          <p:cNvPicPr/>
          <p:nvPr/>
        </p:nvPicPr>
        <p:blipFill>
          <a:blip r:embed="rId6" cstate="print"/>
          <a:srcRect l="17170" t="22509" r="31320" b="19373"/>
          <a:stretch>
            <a:fillRect/>
          </a:stretch>
        </p:blipFill>
        <p:spPr bwMode="auto">
          <a:xfrm>
            <a:off x="357158" y="3929066"/>
            <a:ext cx="157163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F:\бисер21\IMG_20210325_161202_resized_20210325_045813857.jpg"/>
          <p:cNvPicPr/>
          <p:nvPr/>
        </p:nvPicPr>
        <p:blipFill>
          <a:blip r:embed="rId7" cstate="print"/>
          <a:srcRect l="4181" t="44229" r="11672" b="21184"/>
          <a:stretch>
            <a:fillRect/>
          </a:stretch>
        </p:blipFill>
        <p:spPr bwMode="auto">
          <a:xfrm>
            <a:off x="2143108" y="4429132"/>
            <a:ext cx="307183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F:\бисер21\IMG_20210325_153747_resized_20210325_045815435.jpg"/>
          <p:cNvPicPr/>
          <p:nvPr/>
        </p:nvPicPr>
        <p:blipFill>
          <a:blip r:embed="rId8" cstate="print"/>
          <a:srcRect l="18919" t="33170" r="26351" b="15447"/>
          <a:stretch>
            <a:fillRect/>
          </a:stretch>
        </p:blipFill>
        <p:spPr bwMode="auto">
          <a:xfrm>
            <a:off x="5500694" y="4071942"/>
            <a:ext cx="157163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F:\бисер21\IMG_20210318_164938_resized_20210418_025523487.jpg"/>
          <p:cNvPicPr/>
          <p:nvPr/>
        </p:nvPicPr>
        <p:blipFill>
          <a:blip r:embed="rId9" cstate="print"/>
          <a:srcRect l="17391" t="16774" r="20870" b="15484"/>
          <a:stretch>
            <a:fillRect/>
          </a:stretch>
        </p:blipFill>
        <p:spPr bwMode="auto">
          <a:xfrm>
            <a:off x="7358082" y="4214818"/>
            <a:ext cx="142876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ДДТ\Downloads\IMG_20210526_161942_resized_20210526_042053107.jpg"/>
          <p:cNvPicPr/>
          <p:nvPr/>
        </p:nvPicPr>
        <p:blipFill>
          <a:blip r:embed="rId10" cstate="print"/>
          <a:srcRect l="20070" t="41667" r="16912" b="11607"/>
          <a:stretch>
            <a:fillRect/>
          </a:stretch>
        </p:blipFill>
        <p:spPr bwMode="auto">
          <a:xfrm>
            <a:off x="7143768" y="1928802"/>
            <a:ext cx="170973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Кружок «</a:t>
            </a:r>
            <a:r>
              <a:rPr lang="ru-RU" dirty="0" err="1" smtClean="0">
                <a:solidFill>
                  <a:srgbClr val="0070C0"/>
                </a:solidFill>
                <a:latin typeface="Comic Sans MS" pitchFamily="66" charset="0"/>
              </a:rPr>
              <a:t>Бисероплетение</a:t>
            </a: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»</a:t>
            </a:r>
            <a:endParaRPr lang="ru-RU" dirty="0"/>
          </a:p>
        </p:txBody>
      </p:sp>
      <p:pic>
        <p:nvPicPr>
          <p:cNvPr id="7170" name="Picture 2" descr="C:\Users\ДДТ\Desktop\cheshkiy_bis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285728"/>
            <a:ext cx="1745661" cy="1294795"/>
          </a:xfrm>
          <a:prstGeom prst="rect">
            <a:avLst/>
          </a:prstGeom>
          <a:noFill/>
        </p:spPr>
      </p:pic>
      <p:pic>
        <p:nvPicPr>
          <p:cNvPr id="5" name="Рисунок 4" descr="F:\бисер21\IMG_20210325_161037_resized_20210325_045814597.jpg"/>
          <p:cNvPicPr/>
          <p:nvPr/>
        </p:nvPicPr>
        <p:blipFill>
          <a:blip r:embed="rId3" cstate="print"/>
          <a:srcRect l="5660" t="16774" r="7257" b="21613"/>
          <a:stretch>
            <a:fillRect/>
          </a:stretch>
        </p:blipFill>
        <p:spPr bwMode="auto">
          <a:xfrm>
            <a:off x="285720" y="1428736"/>
            <a:ext cx="278608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бисер21\IMG_20210325_162707_resized_20210325_045812713.jpg"/>
          <p:cNvPicPr/>
          <p:nvPr/>
        </p:nvPicPr>
        <p:blipFill>
          <a:blip r:embed="rId4" cstate="print"/>
          <a:srcRect l="33109" t="35778" r="38829" b="32635"/>
          <a:stretch>
            <a:fillRect/>
          </a:stretch>
        </p:blipFill>
        <p:spPr bwMode="auto">
          <a:xfrm rot="21183700">
            <a:off x="259387" y="4215989"/>
            <a:ext cx="132397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бисер21\IMG_20210218_162710_resized_20210219_065236000.jpg"/>
          <p:cNvPicPr/>
          <p:nvPr/>
        </p:nvPicPr>
        <p:blipFill>
          <a:blip r:embed="rId5" cstate="print"/>
          <a:srcRect l="5952" t="10882" r="14286" b="12353"/>
          <a:stretch>
            <a:fillRect/>
          </a:stretch>
        </p:blipFill>
        <p:spPr bwMode="auto">
          <a:xfrm rot="21137053">
            <a:off x="1765730" y="4306794"/>
            <a:ext cx="1500198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ДДТ\Downloads\1622029877563.jpg"/>
          <p:cNvPicPr>
            <a:picLocks noChangeAspect="1" noChangeArrowheads="1"/>
          </p:cNvPicPr>
          <p:nvPr/>
        </p:nvPicPr>
        <p:blipFill>
          <a:blip r:embed="rId6" cstate="print"/>
          <a:srcRect t="9613" b="19247"/>
          <a:stretch>
            <a:fillRect/>
          </a:stretch>
        </p:blipFill>
        <p:spPr bwMode="auto">
          <a:xfrm>
            <a:off x="3500430" y="3929066"/>
            <a:ext cx="2504006" cy="2381426"/>
          </a:xfrm>
          <a:prstGeom prst="rect">
            <a:avLst/>
          </a:prstGeom>
          <a:noFill/>
        </p:spPr>
      </p:pic>
      <p:pic>
        <p:nvPicPr>
          <p:cNvPr id="9" name="Рисунок 8" descr="F:\бисер21\IMG_20210218_161453_resized_20210219_065237654.jpg"/>
          <p:cNvPicPr/>
          <p:nvPr/>
        </p:nvPicPr>
        <p:blipFill>
          <a:blip r:embed="rId7" cstate="print"/>
          <a:srcRect l="10019" t="26625" r="22349" b="12694"/>
          <a:stretch>
            <a:fillRect/>
          </a:stretch>
        </p:blipFill>
        <p:spPr bwMode="auto">
          <a:xfrm rot="395586">
            <a:off x="7215206" y="2000240"/>
            <a:ext cx="1643074" cy="200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бисер21\IMG_20210218_160209_resized_20210219_065238365.jpg"/>
          <p:cNvPicPr/>
          <p:nvPr/>
        </p:nvPicPr>
        <p:blipFill>
          <a:blip r:embed="rId8" cstate="print"/>
          <a:srcRect l="13369" t="28571" r="24599" b="9921"/>
          <a:stretch>
            <a:fillRect/>
          </a:stretch>
        </p:blipFill>
        <p:spPr bwMode="auto">
          <a:xfrm>
            <a:off x="5143504" y="1714488"/>
            <a:ext cx="185738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бисер21\IMG_20210218_155506_resized_20210219_065239109.jpg"/>
          <p:cNvPicPr/>
          <p:nvPr/>
        </p:nvPicPr>
        <p:blipFill>
          <a:blip r:embed="rId9" cstate="print"/>
          <a:srcRect l="5013" t="15242" r="10261" b="18216"/>
          <a:stretch>
            <a:fillRect/>
          </a:stretch>
        </p:blipFill>
        <p:spPr bwMode="auto">
          <a:xfrm>
            <a:off x="3214678" y="1571612"/>
            <a:ext cx="178595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бисер21\IMG_20210505_132252_resized_20210518_044135504.jpg"/>
          <p:cNvPicPr/>
          <p:nvPr/>
        </p:nvPicPr>
        <p:blipFill>
          <a:blip r:embed="rId10" cstate="print"/>
          <a:srcRect l="18402" t="31214" r="10556" b="13295"/>
          <a:stretch>
            <a:fillRect/>
          </a:stretch>
        </p:blipFill>
        <p:spPr bwMode="auto">
          <a:xfrm>
            <a:off x="6143636" y="4429132"/>
            <a:ext cx="2786050" cy="184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Кружок «Умелые руки»</a:t>
            </a:r>
            <a:endParaRPr lang="ru-RU" dirty="0"/>
          </a:p>
        </p:txBody>
      </p:sp>
      <p:pic>
        <p:nvPicPr>
          <p:cNvPr id="2050" name="Picture 2" descr="C:\Users\ДДТ\Desktop\toys-dolls-crafts-kids-game-childhood-joy-bear-bunny.jpg"/>
          <p:cNvPicPr>
            <a:picLocks noChangeAspect="1" noChangeArrowheads="1"/>
          </p:cNvPicPr>
          <p:nvPr/>
        </p:nvPicPr>
        <p:blipFill>
          <a:blip r:embed="rId2" cstate="print"/>
          <a:srcRect l="2218" t="15050"/>
          <a:stretch>
            <a:fillRect/>
          </a:stretch>
        </p:blipFill>
        <p:spPr bwMode="auto">
          <a:xfrm>
            <a:off x="7143768" y="285728"/>
            <a:ext cx="1785950" cy="1209664"/>
          </a:xfrm>
          <a:prstGeom prst="rect">
            <a:avLst/>
          </a:prstGeom>
          <a:noFill/>
        </p:spPr>
      </p:pic>
      <p:pic>
        <p:nvPicPr>
          <p:cNvPr id="5" name="Рисунок 4" descr="D:\всё\работы кружков 2020-2021\20210114_164711.jpg"/>
          <p:cNvPicPr/>
          <p:nvPr/>
        </p:nvPicPr>
        <p:blipFill>
          <a:blip r:embed="rId3" cstate="print"/>
          <a:srcRect l="9272" t="2730" b="2233"/>
          <a:stretch>
            <a:fillRect/>
          </a:stretch>
        </p:blipFill>
        <p:spPr bwMode="auto">
          <a:xfrm>
            <a:off x="7215206" y="4000504"/>
            <a:ext cx="1714512" cy="253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 2020-2021\20201230_122905.jpg"/>
          <p:cNvPicPr/>
          <p:nvPr/>
        </p:nvPicPr>
        <p:blipFill>
          <a:blip r:embed="rId4" cstate="print"/>
          <a:srcRect t="28095" b="14762"/>
          <a:stretch>
            <a:fillRect/>
          </a:stretch>
        </p:blipFill>
        <p:spPr bwMode="auto">
          <a:xfrm>
            <a:off x="2000232" y="5000636"/>
            <a:ext cx="2143140" cy="150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 2020-2021\20201009_143725.jpg"/>
          <p:cNvPicPr/>
          <p:nvPr/>
        </p:nvPicPr>
        <p:blipFill>
          <a:blip r:embed="rId5" cstate="print"/>
          <a:srcRect t="1556"/>
          <a:stretch>
            <a:fillRect/>
          </a:stretch>
        </p:blipFill>
        <p:spPr bwMode="auto">
          <a:xfrm>
            <a:off x="500034" y="1428736"/>
            <a:ext cx="2214578" cy="156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 2020-2021\20200929_232834.jpg"/>
          <p:cNvPicPr/>
          <p:nvPr/>
        </p:nvPicPr>
        <p:blipFill>
          <a:blip r:embed="rId6" cstate="print"/>
          <a:srcRect t="6571" r="5556" b="6000"/>
          <a:stretch>
            <a:fillRect/>
          </a:stretch>
        </p:blipFill>
        <p:spPr bwMode="auto">
          <a:xfrm>
            <a:off x="7215206" y="1714488"/>
            <a:ext cx="1714512" cy="205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 2020-2021\20210225_164102.jpg"/>
          <p:cNvPicPr/>
          <p:nvPr/>
        </p:nvPicPr>
        <p:blipFill>
          <a:blip r:embed="rId7" cstate="print"/>
          <a:srcRect l="2247" t="16632" b="9684"/>
          <a:stretch>
            <a:fillRect/>
          </a:stretch>
        </p:blipFill>
        <p:spPr bwMode="auto">
          <a:xfrm>
            <a:off x="5072066" y="1428736"/>
            <a:ext cx="1714512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 2020-2021\20210218_16284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26" y="1428736"/>
            <a:ext cx="191861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 2020-2021\20210121_165912.jpg"/>
          <p:cNvPicPr/>
          <p:nvPr/>
        </p:nvPicPr>
        <p:blipFill>
          <a:blip r:embed="rId9" cstate="print"/>
          <a:srcRect t="4717" r="14151" b="3774"/>
          <a:stretch>
            <a:fillRect/>
          </a:stretch>
        </p:blipFill>
        <p:spPr bwMode="auto">
          <a:xfrm>
            <a:off x="571472" y="3286124"/>
            <a:ext cx="214314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ДДТ\Downloads\1622016966160.jpg"/>
          <p:cNvPicPr/>
          <p:nvPr/>
        </p:nvPicPr>
        <p:blipFill>
          <a:blip r:embed="rId10" cstate="print"/>
          <a:srcRect l="2296" t="14525" r="2296" b="10894"/>
          <a:stretch>
            <a:fillRect/>
          </a:stretch>
        </p:blipFill>
        <p:spPr bwMode="auto">
          <a:xfrm>
            <a:off x="3357554" y="3143248"/>
            <a:ext cx="3143272" cy="162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ДДТ\Downloads\1622016966162.jpg"/>
          <p:cNvPicPr/>
          <p:nvPr/>
        </p:nvPicPr>
        <p:blipFill>
          <a:blip r:embed="rId11" cstate="print"/>
          <a:srcRect l="4943" t="3704" b="4558"/>
          <a:stretch>
            <a:fillRect/>
          </a:stretch>
        </p:blipFill>
        <p:spPr bwMode="auto">
          <a:xfrm rot="16200000">
            <a:off x="4929190" y="4429132"/>
            <a:ext cx="150019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 2020-2021\20201001_160916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158" y="5143512"/>
            <a:ext cx="1428750" cy="128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702</TotalTime>
  <Words>92</Words>
  <Application>Microsoft Office PowerPoint</Application>
  <PresentationFormat>Экран (4:3)</PresentationFormat>
  <Paragraphs>18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Бумажная</vt:lpstr>
      <vt:lpstr>Итоговая выставка объединений художественно-эстетической направленности в МКУ ДТ  2020-2021 учебного года</vt:lpstr>
      <vt:lpstr>   Кружок «Рукоделие»  </vt:lpstr>
      <vt:lpstr>    Кружок «Рукоделие»</vt:lpstr>
      <vt:lpstr>    Кружок «Рукоделие»</vt:lpstr>
      <vt:lpstr>    Кружок «Рукоделие»</vt:lpstr>
      <vt:lpstr>Кружок «Бисероплетение»</vt:lpstr>
      <vt:lpstr>Кружок «Бисероплетение»</vt:lpstr>
      <vt:lpstr>Кружок «Бисероплетение»</vt:lpstr>
      <vt:lpstr>   Кружок «Умелые руки»</vt:lpstr>
      <vt:lpstr>   Кружок «Умелые руки»</vt:lpstr>
      <vt:lpstr>Кружок «Лоскутное шитье»</vt:lpstr>
      <vt:lpstr>Кружок «Лоскутное шитье»</vt:lpstr>
      <vt:lpstr>Кружок «Лоскутное шитье»</vt:lpstr>
      <vt:lpstr>  Изостудия «Акварелька»</vt:lpstr>
      <vt:lpstr>  Изостудия «Акварелька»</vt:lpstr>
      <vt:lpstr>  Изостудия «Акварелька»</vt:lpstr>
      <vt:lpstr>  Изостудия «Акварелька»</vt:lpstr>
      <vt:lpstr>   Кружок «Театральный»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ДДТ</dc:creator>
  <cp:lastModifiedBy>ДДТ</cp:lastModifiedBy>
  <cp:revision>61</cp:revision>
  <dcterms:created xsi:type="dcterms:W3CDTF">2021-05-25T11:56:06Z</dcterms:created>
  <dcterms:modified xsi:type="dcterms:W3CDTF">2021-05-27T11:39:26Z</dcterms:modified>
</cp:coreProperties>
</file>