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5" autoAdjust="0"/>
  </p:normalViewPr>
  <p:slideViewPr>
    <p:cSldViewPr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6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43306" y="714356"/>
            <a:ext cx="50720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Book Antiqua" pitchFamily="18" charset="0"/>
              </a:rPr>
              <a:t>Сердцем прикоснись к подвигу</a:t>
            </a:r>
            <a:endParaRPr lang="ru-RU" sz="66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4572008"/>
            <a:ext cx="52864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 Antiqua" pitchFamily="18" charset="0"/>
              </a:rPr>
              <a:t>Посвящено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smtClean="0">
                <a:latin typeface="Book Antiqua" pitchFamily="18" charset="0"/>
              </a:rPr>
              <a:t>дважды </a:t>
            </a:r>
            <a:r>
              <a:rPr lang="ru-RU" sz="2400" b="1" dirty="0" smtClean="0">
                <a:latin typeface="Book Antiqua" pitchFamily="18" charset="0"/>
              </a:rPr>
              <a:t>Герою </a:t>
            </a:r>
            <a:r>
              <a:rPr lang="ru-RU" sz="2400" b="1" dirty="0" smtClean="0">
                <a:latin typeface="Book Antiqua" pitchFamily="18" charset="0"/>
              </a:rPr>
              <a:t>Советского Союза А.С.Смирнова</a:t>
            </a:r>
          </a:p>
          <a:p>
            <a:endParaRPr lang="ru-RU" sz="2400" b="1" dirty="0" smtClean="0">
              <a:latin typeface="Book Antiqua" pitchFamily="18" charset="0"/>
            </a:endParaRPr>
          </a:p>
          <a:p>
            <a:r>
              <a:rPr lang="ru-RU" sz="1600" b="1" dirty="0" smtClean="0">
                <a:latin typeface="Book Antiqua" pitchFamily="18" charset="0"/>
              </a:rPr>
              <a:t>Презентацию подготовила учитель истории             МОУ «</a:t>
            </a:r>
            <a:r>
              <a:rPr lang="ru-RU" sz="1600" b="1" dirty="0" err="1" smtClean="0">
                <a:latin typeface="Book Antiqua" pitchFamily="18" charset="0"/>
              </a:rPr>
              <a:t>Киверичская</a:t>
            </a:r>
            <a:r>
              <a:rPr lang="ru-RU" sz="1600" b="1" dirty="0" smtClean="0">
                <a:latin typeface="Book Antiqua" pitchFamily="18" charset="0"/>
              </a:rPr>
              <a:t> СОШ» Куликова Н.Н.</a:t>
            </a:r>
            <a:endParaRPr lang="ru-RU" sz="16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Book Antiqua" pitchFamily="18" charset="0"/>
              </a:rPr>
              <a:t>Летчик-герой в годы войны</a:t>
            </a:r>
            <a:endParaRPr lang="ru-RU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Совершил 457 боевых вылетов, провел 72 воздушных боя, сбил 34 самолета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 descr="C:\Users\Надежда\Desktop\beech_jrb2_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800105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ook Antiqua" pitchFamily="18" charset="0"/>
              </a:rPr>
              <a:t>Награды героя</a:t>
            </a:r>
            <a:endParaRPr lang="ru-RU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75614" b="66983"/>
          <a:stretch>
            <a:fillRect/>
          </a:stretch>
        </p:blipFill>
        <p:spPr bwMode="auto">
          <a:xfrm>
            <a:off x="214282" y="1285860"/>
            <a:ext cx="30718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8992" y="1428736"/>
            <a:ext cx="5214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33333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В сентябре 1943 года Алексею Смирнову было присвоено звание Героя Советского Союза, в феврале 1945 года он был награжден второй Золотой Звездой Героя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97795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Позади война.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              Наступила долгожданная победа.</a:t>
            </a:r>
          </a:p>
          <a:p>
            <a:endParaRPr lang="ru-RU" dirty="0"/>
          </a:p>
        </p:txBody>
      </p:sp>
      <p:pic>
        <p:nvPicPr>
          <p:cNvPr id="24578" name="Picture 2" descr="C:\Users\Надежд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14554"/>
            <a:ext cx="714380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Book Antiqua" pitchFamily="18" charset="0"/>
              </a:rPr>
              <a:t>Мирная жизнь героя</a:t>
            </a:r>
            <a:endParaRPr lang="ru-RU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5602" name="Picture 2" descr="C:\Users\Надежда\Desktop\Смирнов А.С\Фото\smernov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091"/>
          <a:stretch>
            <a:fillRect/>
          </a:stretch>
        </p:blipFill>
        <p:spPr bwMode="auto">
          <a:xfrm>
            <a:off x="357158" y="1214422"/>
            <a:ext cx="4143404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1214422"/>
            <a:ext cx="371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-Командовал авиационным полком;</a:t>
            </a:r>
          </a:p>
          <a:p>
            <a:r>
              <a:rPr lang="ru-RU" dirty="0" smtClean="0">
                <a:latin typeface="Book Antiqua" pitchFamily="18" charset="0"/>
              </a:rPr>
              <a:t>-Окончил высшие  летные курсы  офицерского состава;</a:t>
            </a:r>
          </a:p>
          <a:p>
            <a:r>
              <a:rPr lang="ru-RU" dirty="0" smtClean="0">
                <a:latin typeface="Book Antiqua" pitchFamily="18" charset="0"/>
              </a:rPr>
              <a:t>-с 1950 г –летчик-инструктор;</a:t>
            </a:r>
          </a:p>
          <a:p>
            <a:r>
              <a:rPr lang="ru-RU" dirty="0" smtClean="0">
                <a:latin typeface="Book Antiqua" pitchFamily="18" charset="0"/>
              </a:rPr>
              <a:t>-1952 г –присвоено звание полковник;</a:t>
            </a:r>
          </a:p>
          <a:p>
            <a:r>
              <a:rPr lang="ru-RU" dirty="0" smtClean="0">
                <a:latin typeface="Book Antiqua" pitchFamily="18" charset="0"/>
              </a:rPr>
              <a:t>-1954 г – уволен в запас.</a:t>
            </a:r>
          </a:p>
          <a:p>
            <a:r>
              <a:rPr lang="ru-RU" dirty="0" smtClean="0">
                <a:latin typeface="Book Antiqua" pitchFamily="18" charset="0"/>
              </a:rPr>
              <a:t>НАГРАЖДЕН:</a:t>
            </a:r>
          </a:p>
          <a:p>
            <a:r>
              <a:rPr lang="ru-RU" dirty="0" smtClean="0">
                <a:latin typeface="Book Antiqua" pitchFamily="18" charset="0"/>
              </a:rPr>
              <a:t>-2 ордена Ленина;</a:t>
            </a:r>
          </a:p>
          <a:p>
            <a:r>
              <a:rPr lang="ru-RU" dirty="0" smtClean="0">
                <a:latin typeface="Book Antiqua" pitchFamily="18" charset="0"/>
              </a:rPr>
              <a:t>-5 орденов Красного Знамени;</a:t>
            </a:r>
          </a:p>
          <a:p>
            <a:r>
              <a:rPr lang="ru-RU" dirty="0" smtClean="0">
                <a:latin typeface="Book Antiqua" pitchFamily="18" charset="0"/>
              </a:rPr>
              <a:t>-2 ордена Отечественной войны 1-йстепени;</a:t>
            </a:r>
          </a:p>
          <a:p>
            <a:r>
              <a:rPr lang="ru-RU" dirty="0" smtClean="0">
                <a:latin typeface="Book Antiqua" pitchFamily="18" charset="0"/>
              </a:rPr>
              <a:t>-орденом Красной Звезды;</a:t>
            </a:r>
          </a:p>
          <a:p>
            <a:r>
              <a:rPr lang="ru-RU" dirty="0" smtClean="0">
                <a:latin typeface="Book Antiqua" pitchFamily="18" charset="0"/>
              </a:rPr>
              <a:t>-медалями.</a:t>
            </a:r>
          </a:p>
          <a:p>
            <a:r>
              <a:rPr lang="ru-RU" dirty="0" smtClean="0">
                <a:latin typeface="Book Antiqua" pitchFamily="18" charset="0"/>
              </a:rPr>
              <a:t>Умер в 1987 году.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В память о земляке!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6626" name="Picture 2" descr="C:\Users\Надежда\Desktop\Смирнов А.С\Фото\84716f96600896b569e6c8488300c08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000528" cy="5072098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00628" y="1513757"/>
            <a:ext cx="36433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Бюст лётчика-истребителя А.С. Смирнова установлен в 1961 году в центре поселка Рамешки. Автором скульптурного изображения героя является Н.В. Томский, народный художник СССР.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На родине героя, в деревне </a:t>
            </a:r>
            <a:r>
              <a:rPr lang="ru-RU" sz="2000" dirty="0" err="1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Пальцево</a:t>
            </a:r>
            <a:r>
              <a:rPr lang="ru-RU" sz="20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на доме Смирнова А.С. установлена мемориальная доска.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Book Antiqua" pitchFamily="18" charset="0"/>
              </a:rPr>
              <a:t>Стихотворение «Смирновы»автор Сергей Михалков посвящено нашему земляку</a:t>
            </a: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600200"/>
            <a:ext cx="7139014" cy="4873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Немало людей, что фамилию эту                                          с достоинством носят по белому свету.</a:t>
            </a:r>
          </a:p>
          <a:p>
            <a:pPr>
              <a:buNone/>
            </a:pPr>
            <a:r>
              <a:rPr lang="ru-RU" dirty="0" smtClean="0"/>
              <a:t>    Немножечко меньше их, чем Ивановых,</a:t>
            </a:r>
          </a:p>
          <a:p>
            <a:pPr>
              <a:buNone/>
            </a:pPr>
            <a:r>
              <a:rPr lang="ru-RU" dirty="0" smtClean="0"/>
              <a:t>    Но все-таки много на свете Смирновых…</a:t>
            </a:r>
          </a:p>
          <a:p>
            <a:pPr>
              <a:buNone/>
            </a:pPr>
            <a:r>
              <a:rPr lang="ru-RU" dirty="0" smtClean="0"/>
              <a:t>    И есть среди многих Смирновых-военных</a:t>
            </a:r>
          </a:p>
          <a:p>
            <a:pPr>
              <a:buNone/>
            </a:pPr>
            <a:r>
              <a:rPr lang="ru-RU" dirty="0" smtClean="0"/>
              <a:t>    Отличных бойцов, командиров отменных.</a:t>
            </a:r>
          </a:p>
          <a:p>
            <a:pPr>
              <a:buNone/>
            </a:pPr>
            <a:r>
              <a:rPr lang="ru-RU" dirty="0" smtClean="0"/>
              <a:t>    В одном из полков, в боевой эскадрилье,</a:t>
            </a:r>
          </a:p>
          <a:p>
            <a:pPr>
              <a:buNone/>
            </a:pPr>
            <a:r>
              <a:rPr lang="ru-RU" dirty="0" smtClean="0"/>
              <a:t>    Лихой истребитель Смирнов по фамилии-</a:t>
            </a:r>
          </a:p>
          <a:p>
            <a:pPr>
              <a:buNone/>
            </a:pPr>
            <a:r>
              <a:rPr lang="ru-RU" dirty="0" smtClean="0"/>
              <a:t>    Смирнов Алексей,</a:t>
            </a:r>
          </a:p>
          <a:p>
            <a:pPr>
              <a:buNone/>
            </a:pPr>
            <a:r>
              <a:rPr lang="ru-RU" dirty="0" smtClean="0"/>
              <a:t>    На фронтах закаленный, тремя орденами страны награжденный…</a:t>
            </a:r>
          </a:p>
          <a:p>
            <a:pPr>
              <a:buNone/>
            </a:pPr>
            <a:r>
              <a:rPr lang="ru-RU" dirty="0" smtClean="0"/>
              <a:t>    Из пушки своей, из своих пулеметов</a:t>
            </a:r>
          </a:p>
          <a:p>
            <a:pPr>
              <a:buNone/>
            </a:pPr>
            <a:r>
              <a:rPr lang="ru-RU" dirty="0" smtClean="0"/>
              <a:t>    Двенадцать немецких он сбил самолетов.</a:t>
            </a:r>
          </a:p>
          <a:p>
            <a:pPr>
              <a:buNone/>
            </a:pPr>
            <a:r>
              <a:rPr lang="ru-RU" dirty="0" smtClean="0"/>
              <a:t>    Народ уважает и любит такого</a:t>
            </a:r>
          </a:p>
          <a:p>
            <a:pPr>
              <a:buNone/>
            </a:pPr>
            <a:r>
              <a:rPr lang="ru-RU" dirty="0" smtClean="0"/>
              <a:t>    Бесстрашного аса, гвардейца Смирнова.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Использованные источники</a:t>
            </a:r>
            <a:endParaRPr lang="ru-RU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1.Газета «Родная земля» №5 от 3 февраля 2017 года;</a:t>
            </a:r>
          </a:p>
          <a:p>
            <a:r>
              <a:rPr lang="ru-RU" dirty="0" smtClean="0"/>
              <a:t>2. http://www.tverlife.ru/news/60492.html</a:t>
            </a:r>
          </a:p>
          <a:p>
            <a:r>
              <a:rPr lang="ru-RU" dirty="0" smtClean="0"/>
              <a:t>3.</a:t>
            </a:r>
            <a:r>
              <a:rPr lang="en-US" dirty="0" smtClean="0"/>
              <a:t> beesona.ru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85646"/>
            <a:ext cx="3703201" cy="47864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Дважды Герой Советского Союза гвардии капитан                  </a:t>
            </a: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</a:rPr>
              <a:t>Алексей Семенович Смирнов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(1917-1987)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Надежда\Desktop\Смирнов А.С\Фото\4ba3f9c056b1eff910e78baf447ce9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57203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Родом из деревни </a:t>
            </a:r>
            <a:r>
              <a:rPr lang="ru-RU" sz="3200" b="1" dirty="0" err="1" smtClean="0">
                <a:latin typeface="Bookman Old Style" pitchFamily="18" charset="0"/>
              </a:rPr>
              <a:t>Пальцево</a:t>
            </a:r>
            <a:r>
              <a:rPr lang="ru-RU" sz="3200" b="1" dirty="0" smtClean="0">
                <a:latin typeface="Bookman Old Style" pitchFamily="18" charset="0"/>
              </a:rPr>
              <a:t>…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3074" name="Picture 2" descr="C:\Users\Надежда\Desktop\DSC09668_co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000527" cy="45720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7752" y="2285992"/>
            <a:ext cx="371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Родился Алексей Смирнов  7 февраля 1917 года в бедной крестьянской семье в лесной деревушке </a:t>
            </a:r>
            <a:r>
              <a:rPr lang="ru-RU" sz="2800" dirty="0" err="1" smtClean="0">
                <a:latin typeface="Book Antiqua" pitchFamily="18" charset="0"/>
              </a:rPr>
              <a:t>Пальцево</a:t>
            </a:r>
            <a:r>
              <a:rPr lang="ru-RU" sz="2800" dirty="0" smtClean="0">
                <a:latin typeface="Book Antiqua" pitchFamily="18" charset="0"/>
              </a:rPr>
              <a:t> неподалеку от Рамешек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62037" b="74202"/>
          <a:stretch>
            <a:fillRect/>
          </a:stretch>
        </p:blipFill>
        <p:spPr bwMode="auto">
          <a:xfrm>
            <a:off x="428596" y="785794"/>
            <a:ext cx="34290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2071678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Мать, оставшаяся без мужа, воспитывала семерых детей. Алексей успевал и в школе учиться, и работать на своем участке, и нянчить за кусок хлеба соседских детишек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Book Antiqua" pitchFamily="18" charset="0"/>
              </a:rPr>
              <a:t>В памяти народной</a:t>
            </a:r>
            <a:endParaRPr lang="ru-RU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Воспоминания сестры Анастасии</a:t>
            </a:r>
          </a:p>
          <a:p>
            <a:pPr>
              <a:buNone/>
            </a:pPr>
            <a:r>
              <a:rPr lang="ru-RU" dirty="0" smtClean="0"/>
              <a:t>   «</a:t>
            </a:r>
            <a:r>
              <a:rPr lang="ru-RU" i="1" dirty="0" smtClean="0"/>
              <a:t>Трудно нам жить было, пришлось многое испытать в детстве. Брат много физически работал, косил, пахал, огород копал, делал все, что ни попросят. Как-то наловил брат кротов, а на сданные шкурки купил балалайку, научился играть….»</a:t>
            </a:r>
          </a:p>
          <a:p>
            <a:r>
              <a:rPr lang="ru-RU" u="sng" dirty="0" smtClean="0"/>
              <a:t>Воспоминания </a:t>
            </a:r>
            <a:r>
              <a:rPr lang="ru-RU" u="sng" dirty="0" err="1" smtClean="0"/>
              <a:t>одноклассникаН.А.Царькова</a:t>
            </a:r>
            <a:endParaRPr lang="ru-RU" u="sng" dirty="0" smtClean="0"/>
          </a:p>
          <a:p>
            <a:pPr>
              <a:buNone/>
            </a:pPr>
            <a:r>
              <a:rPr lang="ru-RU" dirty="0" smtClean="0"/>
              <a:t>   «</a:t>
            </a:r>
            <a:r>
              <a:rPr lang="ru-RU" i="1" dirty="0" smtClean="0"/>
              <a:t>Я учился с </a:t>
            </a:r>
            <a:r>
              <a:rPr lang="ru-RU" i="1" dirty="0" err="1" smtClean="0"/>
              <a:t>Алексеем.Он</a:t>
            </a:r>
            <a:r>
              <a:rPr lang="ru-RU" i="1" dirty="0" smtClean="0"/>
              <a:t> был хороший товарищ, боевой, </a:t>
            </a:r>
            <a:r>
              <a:rPr lang="ru-RU" i="1" dirty="0" err="1" smtClean="0"/>
              <a:t>заботливый.В</a:t>
            </a:r>
            <a:r>
              <a:rPr lang="ru-RU" i="1" dirty="0" smtClean="0"/>
              <a:t> детстве любил мастерить и </a:t>
            </a:r>
            <a:r>
              <a:rPr lang="ru-RU" i="1" dirty="0" err="1" smtClean="0"/>
              <a:t>слесарничать.Делал</a:t>
            </a:r>
            <a:r>
              <a:rPr lang="ru-RU" i="1" dirty="0" smtClean="0"/>
              <a:t> лыжи и другие поделки. Учился хорошо, окончил 7 классов.»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Book Antiqua" pitchFamily="18" charset="0"/>
              </a:rPr>
              <a:t>В путь за мечтой!</a:t>
            </a:r>
            <a:endParaRPr lang="ru-RU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После школы Алексей Смирнов уезжает в Калинин, работает кочегаром на паровозе, а сам стремится в небо...</a:t>
            </a:r>
            <a:endParaRPr lang="ru-RU" dirty="0" smtClean="0">
              <a:latin typeface="Book Antiqua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Надежда\Desktop\smirnv_a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7" y="2786058"/>
            <a:ext cx="4429156" cy="365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</a:rPr>
              <a:t>В восемнадцать лет он впервые переступает порог Калининского аэроклуба, впервые поднимается в небо. А затем Одесская авиационная школа пилотов и Великая Отечественная война…..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7467600" cy="41879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Book Antiqua" pitchFamily="18" charset="0"/>
            </a:endParaRPr>
          </a:p>
        </p:txBody>
      </p:sp>
      <p:pic>
        <p:nvPicPr>
          <p:cNvPr id="6146" name="Picture 2" descr="C:\Users\Надежда\Desktop\28gvi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6072230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607220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А.Смирнов второй слева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43570" y="642918"/>
            <a:ext cx="3071834" cy="58310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Алексей Семенович прошел войну с первого до последнего дня. Он был одним из лучших в нашей стране летчиков­ истребителей.</a:t>
            </a:r>
          </a:p>
          <a:p>
            <a:endParaRPr lang="ru-RU" dirty="0"/>
          </a:p>
        </p:txBody>
      </p:sp>
      <p:pic>
        <p:nvPicPr>
          <p:cNvPr id="7170" name="Picture 2" descr="C:\Users\Надежда\Desktop\Смирнов А.С\Фото\0_b7146_a7373fdc_orig_cor.85tg8uzsa38cgkw4sw4gsgssc.ejcuplo1l0oo0sk8c40s8osc4.t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5083493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Book Antiqua" pitchFamily="18" charset="0"/>
              </a:rPr>
              <a:t>В годы войны:</a:t>
            </a:r>
            <a:endParaRPr lang="ru-RU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 smtClean="0">
                <a:latin typeface="Book Antiqua" pitchFamily="18" charset="0"/>
              </a:rPr>
              <a:t>1939-40 г.г.- участник советско-финляндской войны;</a:t>
            </a:r>
          </a:p>
          <a:p>
            <a:r>
              <a:rPr lang="ru-RU" dirty="0" smtClean="0">
                <a:latin typeface="Book Antiqua" pitchFamily="18" charset="0"/>
              </a:rPr>
              <a:t>-1941 г –командир звена и заместитель командира эскадрильи на фронтах;</a:t>
            </a:r>
          </a:p>
          <a:p>
            <a:r>
              <a:rPr lang="ru-RU" dirty="0" smtClean="0">
                <a:latin typeface="Book Antiqua" pitchFamily="18" charset="0"/>
              </a:rPr>
              <a:t>-1943 г –заместитель командира эскадрильи 28-гвардейского истребительного авиаполка;</a:t>
            </a:r>
          </a:p>
          <a:p>
            <a:r>
              <a:rPr lang="ru-RU" dirty="0" smtClean="0">
                <a:latin typeface="Book Antiqua" pitchFamily="18" charset="0"/>
              </a:rPr>
              <a:t>-1943 г- гвардии майор, командир эскадрильи 28-гвардейского истребительного авиаполка; </a:t>
            </a:r>
          </a:p>
          <a:p>
            <a:r>
              <a:rPr lang="ru-RU" dirty="0" smtClean="0">
                <a:latin typeface="Book Antiqua" pitchFamily="18" charset="0"/>
              </a:rPr>
              <a:t>-1945 г- заместитель командира гвардейского истребительного полка на Белорусском фронте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599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PowerPoint</vt:lpstr>
      <vt:lpstr>     Дважды Герой Советского Союза гвардии капитан                  Алексей Семенович Смирнов                                       (1917-1987) </vt:lpstr>
      <vt:lpstr>Родом из деревни Пальцево…</vt:lpstr>
      <vt:lpstr>Презентация PowerPoint</vt:lpstr>
      <vt:lpstr>В памяти народной</vt:lpstr>
      <vt:lpstr>В путь за мечтой!</vt:lpstr>
      <vt:lpstr>В восемнадцать лет он впервые переступает порог Калининского аэроклуба, впервые поднимается в небо. А затем Одесская авиационная школа пилотов и Великая Отечественная война…..</vt:lpstr>
      <vt:lpstr>Презентация PowerPoint</vt:lpstr>
      <vt:lpstr>В годы войны:</vt:lpstr>
      <vt:lpstr>Летчик-герой в годы войны</vt:lpstr>
      <vt:lpstr>Награды героя</vt:lpstr>
      <vt:lpstr>Позади война.</vt:lpstr>
      <vt:lpstr>Мирная жизнь героя</vt:lpstr>
      <vt:lpstr>В память о земляке!</vt:lpstr>
      <vt:lpstr>Стихотворение «Смирновы»автор Сергей Михалков посвящено нашему земляку</vt:lpstr>
      <vt:lpstr>Использованные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RePack by Diakov</cp:lastModifiedBy>
  <cp:revision>21</cp:revision>
  <dcterms:created xsi:type="dcterms:W3CDTF">2017-02-04T19:29:32Z</dcterms:created>
  <dcterms:modified xsi:type="dcterms:W3CDTF">2021-07-31T19:29:30Z</dcterms:modified>
</cp:coreProperties>
</file>