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59" r:id="rId5"/>
    <p:sldId id="260" r:id="rId6"/>
    <p:sldId id="261" r:id="rId7"/>
    <p:sldId id="262" r:id="rId8"/>
    <p:sldId id="263" r:id="rId9"/>
    <p:sldId id="265" r:id="rId10"/>
    <p:sldId id="276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>
        <p:scale>
          <a:sx n="123" d="100"/>
          <a:sy n="123" d="100"/>
        </p:scale>
        <p:origin x="-114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9D0-828F-4647-8F43-0BB592DAA4D1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70D11-27B4-4D44-AAF0-F00A80864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96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9D0-828F-4647-8F43-0BB592DAA4D1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70D11-27B4-4D44-AAF0-F00A80864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282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9D0-828F-4647-8F43-0BB592DAA4D1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70D11-27B4-4D44-AAF0-F00A80864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810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9D0-828F-4647-8F43-0BB592DAA4D1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70D11-27B4-4D44-AAF0-F00A80864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17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9D0-828F-4647-8F43-0BB592DAA4D1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70D11-27B4-4D44-AAF0-F00A80864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7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9D0-828F-4647-8F43-0BB592DAA4D1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70D11-27B4-4D44-AAF0-F00A80864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1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9D0-828F-4647-8F43-0BB592DAA4D1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70D11-27B4-4D44-AAF0-F00A80864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50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9D0-828F-4647-8F43-0BB592DAA4D1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70D11-27B4-4D44-AAF0-F00A80864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746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9D0-828F-4647-8F43-0BB592DAA4D1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70D11-27B4-4D44-AAF0-F00A80864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153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9D0-828F-4647-8F43-0BB592DAA4D1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70D11-27B4-4D44-AAF0-F00A80864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451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99D0-828F-4647-8F43-0BB592DAA4D1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70D11-27B4-4D44-AAF0-F00A80864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475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A99D0-828F-4647-8F43-0BB592DAA4D1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70D11-27B4-4D44-AAF0-F00A80864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14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Воспитатель старшей группы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Котенко Н.А.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1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834" y="0"/>
            <a:ext cx="9214332" cy="691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9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0559" y="365125"/>
            <a:ext cx="8790882" cy="63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5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762"/>
          <a:stretch/>
        </p:blipFill>
        <p:spPr>
          <a:xfrm>
            <a:off x="2608760" y="365125"/>
            <a:ext cx="6974480" cy="642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0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5718" y="365125"/>
            <a:ext cx="9520563" cy="63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9862" y="365125"/>
            <a:ext cx="8192275" cy="641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6160" y="365125"/>
            <a:ext cx="8519680" cy="63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8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0124" y="198869"/>
            <a:ext cx="10851752" cy="6513657"/>
          </a:xfrm>
          <a:prstGeom prst="rect">
            <a:avLst/>
          </a:prstGeom>
        </p:spPr>
      </p:pic>
      <p:pic>
        <p:nvPicPr>
          <p:cNvPr id="3" name="krug-4-z_uk-poez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324" y="6102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5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6160" y="365125"/>
            <a:ext cx="8519680" cy="63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2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9994" y="365125"/>
            <a:ext cx="11152012" cy="6273006"/>
          </a:xfrm>
          <a:prstGeom prst="rect">
            <a:avLst/>
          </a:prstGeom>
        </p:spPr>
      </p:pic>
      <p:pic>
        <p:nvPicPr>
          <p:cNvPr id="5" name="samolety_045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784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8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40" r="5763"/>
          <a:stretch/>
        </p:blipFill>
        <p:spPr>
          <a:xfrm>
            <a:off x="993652" y="365125"/>
            <a:ext cx="10204695" cy="63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4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80537" y="155831"/>
            <a:ext cx="8630926" cy="6702169"/>
          </a:xfrm>
          <a:prstGeom prst="rect">
            <a:avLst/>
          </a:prstGeom>
        </p:spPr>
      </p:pic>
      <p:pic>
        <p:nvPicPr>
          <p:cNvPr id="3" name="0eb24fcad1bff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008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2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987" y="198870"/>
            <a:ext cx="8582025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84205" y="365125"/>
            <a:ext cx="8623589" cy="6467692"/>
          </a:xfrm>
          <a:prstGeom prst="rect">
            <a:avLst/>
          </a:prstGeom>
        </p:spPr>
      </p:pic>
      <p:pic>
        <p:nvPicPr>
          <p:cNvPr id="5" name="detskaja-dorogoju-dob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399" y="5742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6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5221" y="365125"/>
            <a:ext cx="8421557" cy="64749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Остров</a:t>
            </a:r>
            <a:b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Хороших поступков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96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3099" y="38742"/>
            <a:ext cx="9085802" cy="681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4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1016" y="0"/>
            <a:ext cx="9629968" cy="722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7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047" y="365125"/>
            <a:ext cx="9093905" cy="636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7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09175" y="365125"/>
            <a:ext cx="8973650" cy="6344652"/>
          </a:xfrm>
          <a:prstGeom prst="rect">
            <a:avLst/>
          </a:prstGeom>
        </p:spPr>
      </p:pic>
      <p:pic>
        <p:nvPicPr>
          <p:cNvPr id="3" name="cokot-kopy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1001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6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6942" y="365125"/>
            <a:ext cx="8478116" cy="635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12384" y="365125"/>
            <a:ext cx="5567231" cy="6399116"/>
          </a:xfrm>
          <a:prstGeom prst="rect">
            <a:avLst/>
          </a:prstGeom>
        </p:spPr>
      </p:pic>
      <p:pic>
        <p:nvPicPr>
          <p:cNvPr id="3" name="effect_wind_co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399" y="5929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9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7</Words>
  <Application>Microsoft Office PowerPoint</Application>
  <PresentationFormat>Произвольный</PresentationFormat>
  <Paragraphs>4</Paragraphs>
  <Slides>21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Остров Хороших поступков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administrator</cp:lastModifiedBy>
  <cp:revision>12</cp:revision>
  <dcterms:created xsi:type="dcterms:W3CDTF">2021-11-24T07:26:51Z</dcterms:created>
  <dcterms:modified xsi:type="dcterms:W3CDTF">2021-12-20T06:51:43Z</dcterms:modified>
</cp:coreProperties>
</file>