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62" r:id="rId4"/>
    <p:sldId id="264" r:id="rId5"/>
    <p:sldId id="263" r:id="rId6"/>
    <p:sldId id="265" r:id="rId7"/>
    <p:sldId id="272" r:id="rId8"/>
    <p:sldId id="273" r:id="rId9"/>
    <p:sldId id="274" r:id="rId10"/>
    <p:sldId id="275" r:id="rId11"/>
    <p:sldId id="276" r:id="rId12"/>
    <p:sldId id="277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cast.ru/uploads/2015/09/18/15111381.jpg" TargetMode="External"/><Relationship Id="rId2" Type="http://schemas.openxmlformats.org/officeDocument/2006/relationships/hyperlink" Target="http://linda6035.ucoz.ru/_ld/1/18572685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762000" y="457200"/>
            <a:ext cx="7467600" cy="5715000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Викторина для старшеклассников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Узнай 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автора «Крылатых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выражений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Киверичская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Лагутина Л.В.</a:t>
            </a:r>
          </a:p>
          <a:p>
            <a:pPr algn="ctr"/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На заре туманной юности.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А.В.Кольцов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В.С.Курочкин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А.Н.Майков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30092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А.В.Кольцов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Стих «Разлука»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8194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41148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9" descr="C:\Users\рома\Desktop\Новая папка\Новая папка (5)\zimaa-40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810000"/>
            <a:ext cx="1905000" cy="19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27798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Живой, как жизнь.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Д.И.Фонвизин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Н.В.Гоголь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А.Н.Майков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1264780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Н.В.Гоголь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Эпиграф к книге К.И.Чуковского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75273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27432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9" descr="C:\Users\рома\Desktop\Новая папка\Новая папка (5)\zimaa-40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733800"/>
            <a:ext cx="1905000" cy="19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27798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Премудрый </a:t>
              </a:r>
              <a:r>
                <a:rPr lang="ru-RU" sz="2000" b="1" dirty="0" err="1" smtClean="0">
                  <a:solidFill>
                    <a:srgbClr val="FF0000"/>
                  </a:solidFill>
                  <a:latin typeface="Georgia"/>
                  <a:cs typeface="Times New Roman"/>
                </a:rPr>
                <a:t>пискарь</a:t>
              </a: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861775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2D2D8A"/>
                  </a:solidFill>
                </a:rPr>
                <a:t>Д.Н. </a:t>
              </a:r>
              <a:r>
                <a:rPr lang="ru-RU" b="1" dirty="0" err="1" smtClean="0">
                  <a:solidFill>
                    <a:srgbClr val="2D2D8A"/>
                  </a:solidFill>
                </a:rPr>
                <a:t>Мамин-Сибиряк</a:t>
              </a:r>
              <a:endParaRPr lang="ru-RU" b="1" dirty="0" smtClean="0">
                <a:solidFill>
                  <a:srgbClr val="2D2D8A"/>
                </a:solidFill>
              </a:endParaRP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861775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2D2D8A"/>
                  </a:solidFill>
                </a:rPr>
                <a:t>М.Е. Салтыков-Щедрин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7899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2D2D8A"/>
                  </a:solidFill>
                </a:rPr>
                <a:t>Н.Г .Гарин-Михайловский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30092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М.Е. Салтыков-Щедрин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Сатирическая сказка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75273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27432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9" descr="C:\Users\рома\Desktop\Новая папка\Новая папка (5)\zimaa-40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733800"/>
            <a:ext cx="1905000" cy="19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Используемые ресурсы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https/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rusin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citty-i-vyskazyva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Фон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000" u="sng" dirty="0" smtClean="0">
                <a:latin typeface="Times New Roman"/>
                <a:ea typeface="Calibri"/>
                <a:cs typeface="Times New Roman"/>
                <a:hlinkClick r:id="rId2"/>
              </a:rPr>
              <a:t>http://linda6035.ucoz.ru/_ld/1/18572685.jpg</a:t>
            </a:r>
            <a:endParaRPr lang="ru-RU" sz="2000" u="sng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u="sng" dirty="0" smtClean="0">
                <a:latin typeface="Times New Roman"/>
                <a:ea typeface="Calibri"/>
                <a:cs typeface="Times New Roman"/>
                <a:hlinkClick r:id="rId3"/>
              </a:rPr>
              <a:t>http://www.playcast.ru/uploads/2015/09/18/15111381.jpg</a:t>
            </a:r>
            <a:endParaRPr lang="ru-RU" sz="2000" dirty="0" smtClean="0">
              <a:ea typeface="Calibri"/>
              <a:cs typeface="Times New Roman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27798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Красота спасёт мир.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И. Тургенев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Ф.И.Достоевский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В.Брюсов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1416360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Ф.И.Достоевский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Роман  «</a:t>
              </a:r>
              <a:r>
                <a:rPr lang="ru-RU" sz="1600" b="1" dirty="0" err="1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Идиот</a:t>
              </a: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»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22648" y="28194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268359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4" descr="C:\Users\рома\Desktop\Новая папка\Новая папка (4)\kolokolchiki-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35702">
            <a:off x="5372660" y="3924860"/>
            <a:ext cx="20574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И жизнь хороша, и жить хорошо.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А.Т. Твардовский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А.С.Пушкин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В.В.Маяковский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05400" y="917102"/>
              <a:ext cx="3383444" cy="902581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В. В. Маяковский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Поэма «Хорошо!»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6448" y="27432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4732" y="34290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4" descr="C:\Users\рома\Desktop\Новая папка\Новая папка (4)\kolokolchiki-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657600"/>
            <a:ext cx="20574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Человек – это звучит гордо!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А.М.Горький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Л.Н. Толстой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А.А.Блок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02581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А.М. Горький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Пьеса «На дне»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8194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41148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4" descr="C:\Users\рома\Desktop\Новая папка\Новая папка (4)\kolokolchiki-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505200"/>
            <a:ext cx="20574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Все флаги будут в гости к нам.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Н.А.Некрасов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А.С.Пушкин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М.Ю.Лермонтов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30092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А.С.Пушкин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Поэма «Медный всадник»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6448" y="28194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27432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4" descr="C:\Users\рома\Desktop\Новая папка\Новая папка (4)\kolokolchiki-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505200"/>
            <a:ext cx="20574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У сильного всегда бессильный виноват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И.А.Крылов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Г.Р. Державин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В.А.Жуковский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30092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И.А.Крылов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БАСНЯ «Волк и ягнёнок»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75273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41148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4" descr="C:\Users\рома\Desktop\Новая папка\Новая папка (4)\kolokolchiki-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124200"/>
            <a:ext cx="20574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И пошли они солнцем палимы.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А.А.Фет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Н.А. Некрасов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Ф.И. Тютчев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1264780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Н.А.Некрасов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«Размышления у парадного подъезда»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8194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600" y="27432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8" name="Picture 9" descr="C:\Users\рома\Desktop\Новая папка\Новая папка (5)\zimaa-40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657600"/>
            <a:ext cx="1905000" cy="19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Счастливые часов не наблюдают.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А.С. Грибоедов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Н.М.Карамзин</a:t>
              </a: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Д.В. Григорович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30092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А.С.Грибоедов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Комедия «Горе от ума»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248" y="27432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413139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9" descr="C:\Users\рома\Desktop\Новая папка\Новая папка (5)\zimaa-40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733800"/>
            <a:ext cx="1905000" cy="19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404664"/>
            <a:ext cx="3978861" cy="2304883"/>
            <a:chOff x="539552" y="476672"/>
            <a:chExt cx="8064896" cy="1512168"/>
          </a:xfrm>
          <a:solidFill>
            <a:srgbClr val="EAFBE5"/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roundRect">
              <a:avLst/>
            </a:prstGeom>
            <a:grpFill/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56696" y="929884"/>
              <a:ext cx="7200799" cy="52500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  <a:latin typeface="Georgia"/>
                  <a:cs typeface="Times New Roman"/>
                </a:rPr>
                <a:t>Сюжет, достойный кисти Айвазовского.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12"/>
          <p:cNvGrpSpPr/>
          <p:nvPr/>
        </p:nvGrpSpPr>
        <p:grpSpPr>
          <a:xfrm>
            <a:off x="1151920" y="4221653"/>
            <a:ext cx="2700000" cy="540000"/>
            <a:chOff x="962615" y="2198520"/>
            <a:chExt cx="3600000" cy="1260000"/>
          </a:xfrm>
          <a:noFill/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3587" y="2309031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А.И.Куприн</a:t>
              </a:r>
            </a:p>
          </p:txBody>
        </p:sp>
      </p:grpSp>
      <p:grpSp>
        <p:nvGrpSpPr>
          <p:cNvPr id="12" name="Группа 21"/>
          <p:cNvGrpSpPr/>
          <p:nvPr/>
        </p:nvGrpSpPr>
        <p:grpSpPr>
          <a:xfrm flipH="1">
            <a:off x="1340130" y="4849293"/>
            <a:ext cx="2406177" cy="1654508"/>
            <a:chOff x="3652835" y="3356992"/>
            <a:chExt cx="3151413" cy="2232248"/>
          </a:xfrm>
          <a:solidFill>
            <a:srgbClr val="FFFF0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102432"/>
                <a:gd name="adj2" fmla="val -25916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9087" y="4067165"/>
              <a:ext cx="2520281" cy="5961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0000"/>
                  </a:solidFill>
                </a:rPr>
                <a:t>Молодец!</a:t>
              </a:r>
              <a:endParaRPr lang="ru-RU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Группа 22"/>
          <p:cNvGrpSpPr/>
          <p:nvPr/>
        </p:nvGrpSpPr>
        <p:grpSpPr>
          <a:xfrm flipH="1">
            <a:off x="1340094" y="4859808"/>
            <a:ext cx="2406213" cy="1654508"/>
            <a:chOff x="3601291" y="3356992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01291" y="3356992"/>
              <a:ext cx="3151413" cy="2232248"/>
            </a:xfrm>
            <a:prstGeom prst="cloudCallout">
              <a:avLst>
                <a:gd name="adj1" fmla="val -102792"/>
                <a:gd name="adj2" fmla="val -27679"/>
              </a:avLst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968402" y="3915161"/>
              <a:ext cx="2520279" cy="73639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0000"/>
                  </a:solidFill>
                </a:rPr>
                <a:t>Ошибка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Группа 29"/>
          <p:cNvGrpSpPr/>
          <p:nvPr/>
        </p:nvGrpSpPr>
        <p:grpSpPr>
          <a:xfrm>
            <a:off x="1124900" y="2852936"/>
            <a:ext cx="2700000" cy="540000"/>
            <a:chOff x="962615" y="2198520"/>
            <a:chExt cx="3600000" cy="1260000"/>
          </a:xfrm>
          <a:solidFill>
            <a:srgbClr val="E6F9FA"/>
          </a:solidFill>
        </p:grpSpPr>
        <p:sp>
          <p:nvSpPr>
            <p:cNvPr id="31" name="Прямоугольник с одним вырезанным скругленным углом 30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solidFill>
              <a:srgbClr val="EAFBE5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err="1" smtClean="0">
                  <a:solidFill>
                    <a:srgbClr val="2D2D8A"/>
                  </a:solidFill>
                </a:rPr>
                <a:t>А.Н.Апухтин</a:t>
              </a:r>
              <a:endParaRPr lang="ru-RU" sz="2400" b="1" dirty="0" smtClean="0">
                <a:solidFill>
                  <a:srgbClr val="2D2D8A"/>
                </a:solidFill>
              </a:endParaRPr>
            </a:p>
          </p:txBody>
        </p:sp>
      </p:grpSp>
      <p:grpSp>
        <p:nvGrpSpPr>
          <p:cNvPr id="15" name="Группа 35"/>
          <p:cNvGrpSpPr/>
          <p:nvPr/>
        </p:nvGrpSpPr>
        <p:grpSpPr>
          <a:xfrm>
            <a:off x="1124900" y="3539192"/>
            <a:ext cx="2700000" cy="540000"/>
            <a:chOff x="962615" y="2198520"/>
            <a:chExt cx="3600000" cy="1260000"/>
          </a:xfrm>
          <a:solidFill>
            <a:srgbClr val="EAFBE5"/>
          </a:solidFill>
        </p:grpSpPr>
        <p:sp>
          <p:nvSpPr>
            <p:cNvPr id="37" name="Прямоугольник с одним вырезанным скругленным углом 36"/>
            <p:cNvSpPr/>
            <p:nvPr/>
          </p:nvSpPr>
          <p:spPr>
            <a:xfrm>
              <a:off x="962615" y="2198520"/>
              <a:ext cx="3600000" cy="1260000"/>
            </a:xfrm>
            <a:prstGeom prst="snipRoundRect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25238" y="2328116"/>
              <a:ext cx="3501351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А.П.Чехов</a:t>
              </a: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644940" y="404664"/>
            <a:ext cx="4031516" cy="2880319"/>
            <a:chOff x="4644940" y="404664"/>
            <a:chExt cx="4031516" cy="340452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644940" y="404664"/>
              <a:ext cx="4031516" cy="3404528"/>
            </a:xfrm>
            <a:prstGeom prst="roundRect">
              <a:avLst/>
            </a:prstGeom>
            <a:solidFill>
              <a:srgbClr val="E6F9FA"/>
            </a:solidFill>
            <a:ln w="3810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6988" y="915343"/>
              <a:ext cx="3383444" cy="930092"/>
            </a:xfrm>
            <a:prstGeom prst="rect">
              <a:avLst/>
            </a:prstGeom>
            <a:solidFill>
              <a:srgbClr val="E6F9FA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А.П.Чехов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Georgia"/>
                  <a:ea typeface="Calibri"/>
                  <a:cs typeface="Times New Roman"/>
                </a:rPr>
                <a:t>Пьеса «Дядя Ваня»</a:t>
              </a:r>
              <a:endParaRPr lang="ru-RU" sz="1600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endParaRPr>
            </a:p>
          </p:txBody>
        </p:sp>
      </p:grp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7668344" y="4849294"/>
            <a:ext cx="864096" cy="837768"/>
          </a:xfrm>
          <a:prstGeom prst="actionButtonForwardNext">
            <a:avLst/>
          </a:prstGeom>
          <a:solidFill>
            <a:srgbClr val="00B050"/>
          </a:solidFill>
          <a:ln w="25400" cap="flat" cmpd="sng" algn="ctr">
            <a:solidFill>
              <a:srgbClr val="0066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6448" y="2819400"/>
            <a:ext cx="3168352" cy="204787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38532" y="3429000"/>
            <a:ext cx="2923868" cy="74541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7" name="Picture 9" descr="C:\Users\рома\Desktop\Новая папка\Новая папка (5)\zimaa-40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3733800"/>
            <a:ext cx="1905000" cy="19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72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265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 Лагутин</dc:creator>
  <cp:lastModifiedBy>administrator</cp:lastModifiedBy>
  <cp:revision>17</cp:revision>
  <dcterms:created xsi:type="dcterms:W3CDTF">2021-11-01T13:46:51Z</dcterms:created>
  <dcterms:modified xsi:type="dcterms:W3CDTF">2021-12-21T12:05:15Z</dcterms:modified>
</cp:coreProperties>
</file>