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0" r:id="rId3"/>
    <p:sldId id="293" r:id="rId4"/>
    <p:sldId id="291" r:id="rId5"/>
    <p:sldId id="292" r:id="rId6"/>
    <p:sldId id="295" r:id="rId7"/>
    <p:sldId id="294" r:id="rId8"/>
    <p:sldId id="282" r:id="rId9"/>
    <p:sldId id="278" r:id="rId10"/>
    <p:sldId id="296" r:id="rId11"/>
    <p:sldId id="28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23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C3E59F-CAA0-4E22-BA3D-BB934DE8DEEA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D051B0-919C-4D64-8875-4E66EB015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116632"/>
            <a:ext cx="8072494" cy="439248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ook Antiqua" pitchFamily="18" charset="0"/>
                <a:ea typeface="BatangChe" pitchFamily="49" charset="-127"/>
              </a:rPr>
              <a:t>Развитие речи детей первой младшей группы</a:t>
            </a:r>
            <a:endParaRPr lang="ru-RU" sz="6600" dirty="0">
              <a:solidFill>
                <a:schemeClr val="accent3">
                  <a:lumMod val="60000"/>
                  <a:lumOff val="40000"/>
                </a:schemeClr>
              </a:solidFill>
              <a:latin typeface="Book Antiqua" pitchFamily="18" charset="0"/>
              <a:ea typeface="BatangChe" pitchFamily="49" charset="-127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3851920" y="5554072"/>
            <a:ext cx="4293120" cy="104328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Bookman Old Style" pitchFamily="18" charset="0"/>
              </a:rPr>
              <a:t>Шустрова Юлия </a:t>
            </a:r>
            <a:r>
              <a:rPr lang="ru-RU" sz="1600" b="1" dirty="0" smtClean="0">
                <a:latin typeface="Bookman Old Style" pitchFamily="18" charset="0"/>
              </a:rPr>
              <a:t>Михайловна                 Смирнова Светлана Николаевна</a:t>
            </a:r>
          </a:p>
          <a:p>
            <a:r>
              <a:rPr lang="ru-RU" sz="1600" b="1" dirty="0" smtClean="0">
                <a:latin typeface="Bookman Old Style" pitchFamily="18" charset="0"/>
              </a:rPr>
              <a:t>МДОУ д/с №2 «Светлячок»</a:t>
            </a:r>
            <a:endParaRPr lang="ru-RU" sz="1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Нарушения развития речи у детей в 3 года : </a:t>
            </a:r>
            <a:endParaRPr lang="ru-RU" sz="3200" b="1" dirty="0" smtClean="0">
              <a:latin typeface="Bookman Old Style" pitchFamily="18" charset="0"/>
            </a:endParaRPr>
          </a:p>
          <a:p>
            <a:endParaRPr lang="ru-RU" sz="3200" b="1" dirty="0"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latin typeface="Bookman Old Style" pitchFamily="18" charset="0"/>
              </a:rPr>
              <a:t>Не  </a:t>
            </a:r>
            <a:r>
              <a:rPr lang="ru-RU" sz="3200" dirty="0" smtClean="0">
                <a:latin typeface="Bookman Old Style" pitchFamily="18" charset="0"/>
              </a:rPr>
              <a:t>может пересказать короткие стихи и </a:t>
            </a:r>
            <a:r>
              <a:rPr lang="ru-RU" sz="3200" dirty="0" smtClean="0">
                <a:latin typeface="Bookman Old Style" pitchFamily="18" charset="0"/>
              </a:rPr>
              <a:t>сказки.</a:t>
            </a:r>
            <a:endParaRPr lang="ru-RU" sz="3200" dirty="0" smtClean="0"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latin typeface="Bookman Old Style" pitchFamily="18" charset="0"/>
              </a:rPr>
              <a:t>Не </a:t>
            </a:r>
            <a:r>
              <a:rPr lang="ru-RU" sz="3200" dirty="0" smtClean="0">
                <a:latin typeface="Bookman Old Style" pitchFamily="18" charset="0"/>
              </a:rPr>
              <a:t>может назвать свои имя и </a:t>
            </a:r>
            <a:r>
              <a:rPr lang="ru-RU" sz="3200" dirty="0" smtClean="0">
                <a:latin typeface="Bookman Old Style" pitchFamily="18" charset="0"/>
              </a:rPr>
              <a:t>фамилию.</a:t>
            </a:r>
            <a:endParaRPr lang="ru-RU" sz="3200" dirty="0" smtClean="0"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latin typeface="Bookman Old Style" pitchFamily="18" charset="0"/>
              </a:rPr>
              <a:t>Говорит так, </a:t>
            </a:r>
            <a:r>
              <a:rPr lang="ru-RU" sz="3200" dirty="0" smtClean="0">
                <a:latin typeface="Bookman Old Style" pitchFamily="18" charset="0"/>
              </a:rPr>
              <a:t>что его не понимают </a:t>
            </a:r>
            <a:r>
              <a:rPr lang="ru-RU" sz="3200" dirty="0" smtClean="0">
                <a:latin typeface="Bookman Old Style" pitchFamily="18" charset="0"/>
              </a:rPr>
              <a:t>окружающие.</a:t>
            </a:r>
            <a:endParaRPr lang="ru-RU" sz="3200" dirty="0" smtClean="0"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>
                <a:latin typeface="Bookman Old Style" pitchFamily="18" charset="0"/>
              </a:rPr>
              <a:t>Говорит </a:t>
            </a:r>
            <a:r>
              <a:rPr lang="ru-RU" sz="3200" dirty="0" smtClean="0">
                <a:latin typeface="Bookman Old Style" pitchFamily="18" charset="0"/>
              </a:rPr>
              <a:t>очень </a:t>
            </a:r>
            <a:r>
              <a:rPr lang="ru-RU" sz="3200" dirty="0" smtClean="0">
                <a:latin typeface="Bookman Old Style" pitchFamily="18" charset="0"/>
              </a:rPr>
              <a:t>быстро, </a:t>
            </a:r>
            <a:r>
              <a:rPr lang="ru-RU" sz="3200" dirty="0" smtClean="0">
                <a:latin typeface="Bookman Old Style" pitchFamily="18" charset="0"/>
              </a:rPr>
              <a:t>проглатывая окончания, или очень ,растягивая слова.</a:t>
            </a:r>
            <a:endParaRPr lang="ru-RU" sz="32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21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62068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r>
              <a:rPr lang="ru-RU" dirty="0" smtClean="0">
                <a:latin typeface="Bookman Old Style" pitchFamily="18" charset="0"/>
              </a:rPr>
              <a:t>«</a:t>
            </a:r>
            <a:r>
              <a:rPr lang="ru-RU" dirty="0" smtClean="0">
                <a:latin typeface="Bookman Old Style" pitchFamily="18" charset="0"/>
              </a:rPr>
              <a:t>Ум ребенка находится на кончиках его пальцев</a:t>
            </a:r>
            <a:r>
              <a:rPr lang="ru-RU" dirty="0" smtClean="0">
                <a:latin typeface="Bookman Old Style" pitchFamily="18" charset="0"/>
              </a:rPr>
              <a:t>»</a:t>
            </a:r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pPr algn="r"/>
            <a:r>
              <a:rPr lang="ru-RU" dirty="0">
                <a:latin typeface="Bookman Old Style" pitchFamily="18" charset="0"/>
              </a:rPr>
              <a:t>В.А. Сухомлинский 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9218" name="Picture 2" descr="C:\Users\ACER 5733\Desktop\на педсовет\сад фото\IMG_20221226_095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8884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2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20891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ookman Old Style" pitchFamily="18" charset="0"/>
              </a:rPr>
              <a:t>Факторы влияющие на развитие речи</a:t>
            </a:r>
            <a:r>
              <a:rPr lang="ru-RU" dirty="0" smtClean="0">
                <a:latin typeface="Bookman Old Style" pitchFamily="18" charset="0"/>
              </a:rPr>
              <a:t>.</a:t>
            </a: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latin typeface="Bookman Old Style" pitchFamily="18" charset="0"/>
              </a:rPr>
              <a:t> Биологические </a:t>
            </a:r>
            <a:endParaRPr lang="ru-RU" sz="4000" dirty="0">
              <a:latin typeface="Bookman Old Style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4000" dirty="0" smtClean="0">
                <a:latin typeface="Bookman Old Style" pitchFamily="18" charset="0"/>
              </a:rPr>
              <a:t> Социальные</a:t>
            </a:r>
            <a:endParaRPr lang="ru-RU" sz="4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5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r>
              <a:rPr lang="ru-RU" sz="2800" b="1" dirty="0" smtClean="0">
                <a:latin typeface="Bookman Old Style" pitchFamily="18" charset="0"/>
              </a:rPr>
              <a:t>Нормы развития речи у детей </a:t>
            </a:r>
            <a:r>
              <a:rPr lang="ru-RU" sz="2800" b="1" dirty="0" smtClean="0">
                <a:latin typeface="Bookman Old Style" pitchFamily="18" charset="0"/>
              </a:rPr>
              <a:t>3-х </a:t>
            </a:r>
            <a:r>
              <a:rPr lang="ru-RU" sz="2800" b="1" dirty="0" smtClean="0">
                <a:latin typeface="Bookman Old Style" pitchFamily="18" charset="0"/>
              </a:rPr>
              <a:t>лет</a:t>
            </a:r>
            <a:r>
              <a:rPr lang="ru-RU" sz="2800" b="1" dirty="0" smtClean="0">
                <a:latin typeface="Bookman Old Style" pitchFamily="18" charset="0"/>
              </a:rPr>
              <a:t>:</a:t>
            </a:r>
          </a:p>
          <a:p>
            <a:endParaRPr lang="ru-RU" sz="2800" b="1" dirty="0" smtClean="0">
              <a:latin typeface="Bookman Old Style" pitchFamily="18" charset="0"/>
            </a:endParaRPr>
          </a:p>
          <a:p>
            <a:endParaRPr lang="ru-RU" sz="2800" dirty="0" smtClean="0"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Bookman Old Style" pitchFamily="18" charset="0"/>
              </a:rPr>
              <a:t>Произносит многословные предложения.</a:t>
            </a:r>
            <a:endParaRPr lang="ru-RU" sz="2800" dirty="0" smtClean="0"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Bookman Old Style" pitchFamily="18" charset="0"/>
              </a:rPr>
              <a:t>Различает </a:t>
            </a:r>
            <a:r>
              <a:rPr lang="ru-RU" sz="2800" dirty="0" smtClean="0">
                <a:latin typeface="Bookman Old Style" pitchFamily="18" charset="0"/>
              </a:rPr>
              <a:t>цвета и определяет </a:t>
            </a:r>
            <a:r>
              <a:rPr lang="ru-RU" sz="2800" dirty="0" smtClean="0">
                <a:latin typeface="Bookman Old Style" pitchFamily="18" charset="0"/>
              </a:rPr>
              <a:t>размер.</a:t>
            </a:r>
            <a:endParaRPr lang="ru-RU" sz="2800" dirty="0" smtClean="0"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Bookman Old Style" pitchFamily="18" charset="0"/>
              </a:rPr>
              <a:t>Помнит </a:t>
            </a:r>
            <a:r>
              <a:rPr lang="ru-RU" sz="2800" dirty="0" smtClean="0">
                <a:latin typeface="Bookman Old Style" pitchFamily="18" charset="0"/>
              </a:rPr>
              <a:t>и повторяет знакомые ритмы, мелодии, </a:t>
            </a:r>
            <a:r>
              <a:rPr lang="ru-RU" sz="2800" dirty="0" smtClean="0">
                <a:latin typeface="Bookman Old Style" pitchFamily="18" charset="0"/>
              </a:rPr>
              <a:t>истории.</a:t>
            </a:r>
            <a:endParaRPr lang="ru-RU" sz="2800" dirty="0" smtClean="0">
              <a:latin typeface="Bookman Old Style" pitchFamily="18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>
                <a:latin typeface="Bookman Old Style" pitchFamily="18" charset="0"/>
              </a:rPr>
              <a:t>Готов  </a:t>
            </a:r>
            <a:r>
              <a:rPr lang="ru-RU" sz="2800" dirty="0" smtClean="0">
                <a:latin typeface="Bookman Old Style" pitchFamily="18" charset="0"/>
              </a:rPr>
              <a:t>высказаться по любому </a:t>
            </a:r>
            <a:r>
              <a:rPr lang="ru-RU" sz="2800" dirty="0" smtClean="0">
                <a:latin typeface="Bookman Old Style" pitchFamily="18" charset="0"/>
              </a:rPr>
              <a:t>поводу.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3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086" y="548680"/>
            <a:ext cx="7768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itchFamily="18" charset="0"/>
              </a:rPr>
              <a:t>О</a:t>
            </a:r>
            <a:r>
              <a:rPr lang="ru-RU" sz="4000" b="1" dirty="0" smtClean="0">
                <a:latin typeface="Bookman Old Style" pitchFamily="18" charset="0"/>
              </a:rPr>
              <a:t>сязание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Picture 3" descr="C:\Users\ACER 5733\Desktop\на педсовет\сад фото\IMG_20230125_091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7"/>
            <a:ext cx="3854196" cy="51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CER 5733\Desktop\на педсовет\сад фото\IMG_20230125_0904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87" y="1412776"/>
            <a:ext cx="3879873" cy="517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3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76470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  <p:pic>
        <p:nvPicPr>
          <p:cNvPr id="2051" name="Picture 3" descr="C:\Users\ACER 5733\Desktop\на педсовет\сад фото\IMG_20230123_093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248472" cy="507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CER 5733\Desktop\на педсовет\сад фото\IMG_20230125_092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600400" cy="503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53829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ookman Old Style" pitchFamily="18" charset="0"/>
              </a:rPr>
              <a:t>Слух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20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1575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Зрение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122" name="Picture 2" descr="C:\Users\ACER 5733\Desktop\на педсовет\сад фото\IMG-20230131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4" y="1399461"/>
            <a:ext cx="4032448" cy="49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CER 5733\Desktop\на педсовет\сад фото\IMG-20230131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99461"/>
            <a:ext cx="4104456" cy="498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0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 5733\Desktop\на педсовет\сад фото\IMG_20230125_113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3789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 5733\Desktop\на педсовет\сад фото\IMG_20230125_092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52839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0384" y="473139"/>
            <a:ext cx="9577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Крупная моторика</a:t>
            </a:r>
            <a:endParaRPr lang="ru-RU" sz="4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1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 5733\Desktop\на педсовет\IMG-20230131-WA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5" y="1340768"/>
            <a:ext cx="4008593" cy="501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Мелкая</a:t>
            </a:r>
            <a:r>
              <a:rPr lang="ru-RU" sz="4000" dirty="0" smtClean="0"/>
              <a:t> </a:t>
            </a:r>
            <a:r>
              <a:rPr lang="ru-RU" sz="4000" b="1" dirty="0" smtClean="0">
                <a:latin typeface="Bookman Old Style" pitchFamily="18" charset="0"/>
              </a:rPr>
              <a:t>моторика</a:t>
            </a:r>
          </a:p>
        </p:txBody>
      </p:sp>
      <p:pic>
        <p:nvPicPr>
          <p:cNvPr id="5" name="Picture 3" descr="C:\Users\ACER 5733\Desktop\на педсовет\20230206_125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9"/>
            <a:ext cx="3672408" cy="50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9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Мелкая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Bookman Old Style" pitchFamily="18" charset="0"/>
              </a:rPr>
              <a:t>моторика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ACER 5733\Desktop\на педсовет\сад фото\IMG_20230125_0904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6724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 5733\Desktop\на педсовет\сад фото\IMG_20230113_091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2168"/>
            <a:ext cx="345638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671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2494</TotalTime>
  <Words>132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Развитие речи детей первой младшей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Мелкая моторика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пробуждениепознавательно</dc:title>
  <dc:creator>Анна</dc:creator>
  <cp:lastModifiedBy>ACER 5733</cp:lastModifiedBy>
  <cp:revision>80</cp:revision>
  <dcterms:created xsi:type="dcterms:W3CDTF">2022-02-14T10:30:13Z</dcterms:created>
  <dcterms:modified xsi:type="dcterms:W3CDTF">2023-02-09T08:01:40Z</dcterms:modified>
</cp:coreProperties>
</file>