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315" r:id="rId8"/>
    <p:sldId id="263" r:id="rId9"/>
    <p:sldId id="317" r:id="rId10"/>
    <p:sldId id="316" r:id="rId11"/>
    <p:sldId id="293" r:id="rId12"/>
    <p:sldId id="292" r:id="rId13"/>
    <p:sldId id="289" r:id="rId14"/>
    <p:sldId id="290" r:id="rId15"/>
    <p:sldId id="286" r:id="rId16"/>
    <p:sldId id="295" r:id="rId17"/>
    <p:sldId id="301" r:id="rId18"/>
    <p:sldId id="304" r:id="rId19"/>
    <p:sldId id="305" r:id="rId20"/>
    <p:sldId id="308" r:id="rId21"/>
    <p:sldId id="307" r:id="rId22"/>
    <p:sldId id="306" r:id="rId23"/>
    <p:sldId id="310" r:id="rId24"/>
    <p:sldId id="312" r:id="rId25"/>
    <p:sldId id="31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9900CC"/>
    <a:srgbClr val="CC3300"/>
    <a:srgbClr val="00CCFF"/>
    <a:srgbClr val="00D633"/>
    <a:srgbClr val="0000FF"/>
    <a:srgbClr val="FF33CC"/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114" autoAdjust="0"/>
    <p:restoredTop sz="9464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8771-DDF4-46C9-9A67-4BEB34395C55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4414" y="642918"/>
            <a:ext cx="67866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Муниципальное  дошкольное   образовательное учреждение  детский сад №2 «Светлячок»</a:t>
            </a: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7" y="192880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2214554"/>
            <a:ext cx="60722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algn="ctr">
              <a:lnSpc>
                <a:spcPct val="150000"/>
              </a:lnSpc>
              <a:spcBef>
                <a:spcPct val="0"/>
              </a:spcBef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Linux Biolinum G" pitchFamily="2" charset="0"/>
              <a:cs typeface="Times New Roman" pitchFamily="18" charset="0"/>
            </a:endParaRPr>
          </a:p>
          <a:p>
            <a:pPr marL="17463" algn="ctr">
              <a:lnSpc>
                <a:spcPct val="15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Linux Biolinum G" pitchFamily="2" charset="0"/>
                <a:cs typeface="Times New Roman" pitchFamily="18" charset="0"/>
              </a:rPr>
              <a:t>« Игра, как фактор развития  речи»</a:t>
            </a:r>
          </a:p>
          <a:p>
            <a:pPr marL="17463" algn="r">
              <a:lnSpc>
                <a:spcPct val="15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Linux Biolinum G" pitchFamily="2" charset="0"/>
                <a:cs typeface="Times New Roman" pitchFamily="18" charset="0"/>
              </a:rPr>
              <a:t>                         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Linux Biolinum G" pitchFamily="2" charset="0"/>
              <a:cs typeface="Times New Roman" pitchFamily="18" charset="0"/>
            </a:endParaRPr>
          </a:p>
          <a:p>
            <a:pPr marL="17463" algn="r">
              <a:lnSpc>
                <a:spcPct val="150000"/>
              </a:lnSpc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ea typeface="Linux Biolinum G" pitchFamily="2" charset="0"/>
                <a:cs typeface="Times New Roman" pitchFamily="18" charset="0"/>
              </a:rPr>
              <a:t>Воспитатель: Боярская </a:t>
            </a:r>
          </a:p>
          <a:p>
            <a:pPr marL="17463" algn="r">
              <a:lnSpc>
                <a:spcPct val="150000"/>
              </a:lnSpc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ea typeface="Linux Biolinum G" pitchFamily="2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Linux Biolinum G" pitchFamily="2" charset="0"/>
                <a:cs typeface="Times New Roman" pitchFamily="18" charset="0"/>
              </a:rPr>
              <a:t>                        </a:t>
            </a:r>
            <a:r>
              <a:rPr lang="ru-RU" sz="2400" b="1" dirty="0" smtClean="0">
                <a:latin typeface="Times New Roman" pitchFamily="18" charset="0"/>
                <a:ea typeface="Linux Biolinum G" pitchFamily="2" charset="0"/>
                <a:cs typeface="Times New Roman" pitchFamily="18" charset="0"/>
              </a:rPr>
              <a:t>Светлана Борисовна</a:t>
            </a:r>
            <a:endParaRPr lang="ru-RU" sz="2400" b="1" dirty="0" smtClean="0">
              <a:latin typeface="Times New Roman" pitchFamily="18" charset="0"/>
              <a:ea typeface="Linux Biolinum G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28662" y="357166"/>
            <a:ext cx="7500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928671"/>
            <a:ext cx="7000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Театрализованные игры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Заучивание литературных диалогов и чтение по ролям позволяет детям усвоить вопросительную и повествовательную интонации, приучает выполнять основные правила диалога: очередность, поддержание и развитие темы разговора.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11\Desktop\IMG_20230131_175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429000"/>
            <a:ext cx="2286016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111\Desktop\IMG-20230131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278605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111\Desktop\IMG_20230131_1626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643182"/>
            <a:ext cx="2928958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71538" y="928670"/>
            <a:ext cx="72866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играх с правилами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договариваются друг с другом соблюдать определенные правила, действовать по инструкции, прогнозировать последствия выполнения или не выполнения условий игры.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11\Desktop\Новая папка (2)\IMG_20230201_104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214554"/>
            <a:ext cx="450059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1071546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готовыми диалогическими текстами, а также игры, в ходе которых эти тексты создаются самими детьми, помогают стать действенными методами обучения дошкольников диалогу.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111\Desktop\Новая папка (2)\IMG_20230201_083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357430"/>
            <a:ext cx="4214842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Users\111\Desktop\Новая папка (2)\IMG_20230201_104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357430"/>
            <a:ext cx="407196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14414" y="857233"/>
            <a:ext cx="7000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важную роль играют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совместные игры детей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доставляют детям большое удовольствие, именно здесь проявляются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ростки дружбы, начинаются общие переживания.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6" name="Picture 2" descr="C:\Users\111\Desktop\средняя\IMG_20230201_104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4554"/>
            <a:ext cx="3786214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111\Desktop\средняя\IMG_20230201_110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214554"/>
            <a:ext cx="328614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85918" y="428604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 РАЗВИВАЮЩАЯ СРЕДА В ГРУППЕ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714356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ПУСТЫХ СТЕНАХ РЕБЁНОК НЕ ЗАГОВОРИТ»…</a:t>
            </a:r>
          </a:p>
          <a:p>
            <a:pPr marL="137160" indent="0"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Е. И. ТИХЕЕВА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357298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Создание условий для полноценного развития речи детей предусматривает: создание развивающей предметно-пространственной среды.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11\Desktop\IMG_20230201_131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221457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111\Desktop\IMG-20230131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500306"/>
            <a:ext cx="242889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111\Desktop\IMG_20230201_132413.jpg"/>
          <p:cNvPicPr>
            <a:picLocks noChangeAspect="1" noChangeArrowheads="1"/>
          </p:cNvPicPr>
          <p:nvPr/>
        </p:nvPicPr>
        <p:blipFill>
          <a:blip r:embed="rId5" cstate="print"/>
          <a:srcRect t="11538"/>
          <a:stretch>
            <a:fillRect/>
          </a:stretch>
        </p:blipFill>
        <p:spPr bwMode="auto">
          <a:xfrm>
            <a:off x="5429256" y="2500306"/>
            <a:ext cx="250033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C:\Users\111\Desktop\Новая папка (2)\IMG_20230201_1318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5000636"/>
            <a:ext cx="2500330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C:\Users\111\Desktop\Новая папка (2)\IMG_20230201_1318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000636"/>
            <a:ext cx="2357454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111\Desktop\IMG-20230131-WA0005.jpg"/>
          <p:cNvPicPr>
            <a:picLocks noChangeAspect="1" noChangeArrowheads="1"/>
          </p:cNvPicPr>
          <p:nvPr/>
        </p:nvPicPr>
        <p:blipFill>
          <a:blip r:embed="rId3"/>
          <a:srcRect r="13636" b="38095"/>
          <a:stretch>
            <a:fillRect/>
          </a:stretch>
        </p:blipFill>
        <p:spPr bwMode="auto">
          <a:xfrm>
            <a:off x="1214414" y="1071546"/>
            <a:ext cx="285752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Users\111\Desktop\IMG_20221223_104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071546"/>
            <a:ext cx="314327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214414" y="1071546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5918" y="785794"/>
            <a:ext cx="5715040" cy="31432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Игровые технологии речевого развития дошкольников условно можно разделить на 4 большие     группы: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развитие    артикуляционного аппарата,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развитие моторики,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театрализованная деятельность,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пальчиковая гимнастика.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00166" y="428604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«УМ РЕБЕНКА НАХОДИТСЯ НА КОНЧИКАХ ЕГО ПАЛЬЦЕВ».  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214422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показателей хорошего физического и нервно-психического развития ребенка является развитие его руки, кисти, ручных умений или, как принято называть, мелкой пальцевой моторикой.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111\Desktop\Новая папка (2)\IMG_20230201_083627.jpg"/>
          <p:cNvPicPr>
            <a:picLocks noChangeAspect="1" noChangeArrowheads="1"/>
          </p:cNvPicPr>
          <p:nvPr/>
        </p:nvPicPr>
        <p:blipFill>
          <a:blip r:embed="rId3" cstate="print"/>
          <a:srcRect l="17021" r="4255"/>
          <a:stretch>
            <a:fillRect/>
          </a:stretch>
        </p:blipFill>
        <p:spPr bwMode="auto">
          <a:xfrm>
            <a:off x="2071670" y="2214554"/>
            <a:ext cx="5286412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14414" y="500042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-Способствует овладению навыками мелкой моторики;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-Помогает развивать речь ребенка;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-Повышает работоспособность коры головного мозга;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-Развивает у ребенка психические процессы: мышление, внимание, память, воображение;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-Снимает тревожность.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o-krohe.ru/images/article/orig/2016/04/podgotovka-rebenka-k-shkole-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338" y="2348879"/>
            <a:ext cx="3672408" cy="1908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http://kzson.pravorg.ru/files/2016/02/4339d5c09ba136fde7a8b4f8906e838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07" y="4581128"/>
            <a:ext cx="2394171" cy="1872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D63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C:\Users\111\Desktop\Новая папка (2)\IMG_20230201_0836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000372"/>
            <a:ext cx="385765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14480" y="428604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РЕЧИ ДЕТЕЙ ПОСРЕДСТВАМ МЕЛКОЙ МОТОРИКИ РУК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142984"/>
            <a:ext cx="72866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Ученые пришли к выводу, что приблизительно треть всей поверхности двигательной проекции головного мозга  занимает именно проекция кисти рук, которая располагается рядом  с  речевой зоной.  Из  этого следует следующий вывод; развитие речи ребенка и развитие мелкой моторики два взаимосвязанных  неразрывных процесса. 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Существует  несколько эффективных способов развития мелкой моторики: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-игры с мелкими  предметами   (мозаика,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бусы, конструкторы)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-пальчиковые игры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-лепка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-игрушки-шнуровки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-кубики</a:t>
            </a:r>
          </a:p>
          <a:p>
            <a:endParaRPr lang="ru-RU" sz="1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111\Desktop\Новая папка (2)\IMG_20230131_175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572008"/>
            <a:ext cx="2643206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 descr="C:\Users\111\Desktop\Новая папка (2)\IMG-20230131-WA0008.jpg"/>
          <p:cNvPicPr>
            <a:picLocks noChangeAspect="1" noChangeArrowheads="1"/>
          </p:cNvPicPr>
          <p:nvPr/>
        </p:nvPicPr>
        <p:blipFill>
          <a:blip r:embed="rId4"/>
          <a:srcRect b="18461"/>
          <a:stretch>
            <a:fillRect/>
          </a:stretch>
        </p:blipFill>
        <p:spPr bwMode="auto">
          <a:xfrm>
            <a:off x="5143504" y="3643314"/>
            <a:ext cx="357190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85852" y="2071678"/>
            <a:ext cx="6858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428604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571480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214422"/>
            <a:ext cx="6215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дошкольном возрасте наиболее активно усваиваются и развиваются коммуникативные умения и навыки, дети в этом возрасте учатся строить взаимоотношения с взрослыми и сверстниками.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11\Desktop\Новая папка (2)\IMG_20220929_112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714752"/>
            <a:ext cx="4429156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42976" y="428604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СПОСОБНОСТЕЙ И ДАРОВАНИЯ ДЕТЕЙ –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КОНЧИКАХ ИХ ПАЛЬЦЕВ. ОТ ПАЛЬЦЕВ, ОБРАЗНО ГОВОРЯ,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ИДУТ ТОНЧАЙШИЕ РУЧЕЙКИ, КОТОРЫЕ ПИТАЮТ ИСТОЧНИК ТВОРЧЕСКОЙ МЫСЛИ»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В. А. СУХОМЛИНСКИЙ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111\Desktop\Новая папка (2)\IMG_20230131_161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2286016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C:\Users\111\Desktop\Новая папка (2)\IMG_20230131_161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285992"/>
            <a:ext cx="2714644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C:\Users\111\Desktop\Новая папка (2)\IMG_20230131_161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285992"/>
            <a:ext cx="242889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142853"/>
            <a:ext cx="650085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 И РАЗВИТИЕ РЕЧИ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 Я СЛЫШУ — ЗАБЫВАЮ. ЧТО Я ВИЖУ — Я ПОМНЮ. ЧТО Я ДЕЛАЮ — Я ПОНИМАЮ».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b="1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КОНФУЦИЙ</a:t>
            </a:r>
            <a:r>
              <a:rPr lang="ru-RU" b="1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214422"/>
            <a:ext cx="62151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уникальное средство для развития мелкой моторики и речи в их единстве и взаимосвязи. Чем больше ребенок умеет, хочет и стремится делать руками, тем он умнее и изобретательнее. По мере совершенствования мелкой моторики идет развитие речевой функции. Функция  руки и речь развиваются параллельно. В процессе продуктивной деятельности дети учатся анализировать формы, наблюдать, сравнивать, выделять черты сходства и различия предметов по величине. </a:t>
            </a:r>
            <a:endParaRPr lang="ru-RU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111\Desktop\Новая папка (2)\IMG-20230131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86190"/>
            <a:ext cx="4071966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85918" y="357166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РЕЧИ НА ПРОГУЛКЕ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142984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ПРОГУЛКА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не только важный режимный момент, но и замечательный способ развития речи ребёнка. Территория   детского сада   разнообразная. На прогулках дети отмечают все, что они видят вокруг себя и стараются выразить свое впечатление словами.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111\Desktop\Новая папка (2)\IMG_20221121_104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928670"/>
            <a:ext cx="314327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9" name="Picture 3" descr="C:\Users\111\Desktop\Новая папка (2)\IMG_20221125_102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392909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C:\Users\111\Desktop\Новая папка (2)\IMG_20221125_102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643314"/>
            <a:ext cx="435771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285728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КАРТОТЕКИ ПО РАЗВИТИЮ РЕЧИ</a:t>
            </a:r>
            <a:endParaRPr lang="ru-RU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655060"/>
            <a:ext cx="46434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группе имеются картотеки пальчиковых игр, подвижных игр, сюжетно – ролевых игр, развивающие игры с детьми, картотека физкультминуток, картотека пословиц, картотека речевых игр для режимных моментов.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644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85918" y="214290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785794"/>
            <a:ext cx="52149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Проводятся беседы, даются рекомендации для заучивания с детьми дома, пословиц,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считалок, скороговорок,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консультации и  советы какие книги следует читать детям разного дошкольного возраста; организовываются тематические родительские собрания.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42976" y="1571612"/>
            <a:ext cx="714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85852" y="785794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121442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9690" y="1438260"/>
            <a:ext cx="678661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643622"/>
            <a:ext cx="657229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игру ребенок усваивает такие коммуникативные умения, как: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приветствие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прощание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обращение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просьбу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может оказать посильную для ребенка помощь, поддержку, услугу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ребенок может выражать и принимать благодарность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может принести и принять извинение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высказать какое либо требование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может дать развернутое высказывание.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728" y="928670"/>
            <a:ext cx="642942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928802"/>
            <a:ext cx="68580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857232"/>
            <a:ext cx="621510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Итак, игра является средством развития речи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не играют молча, даже маленький ребенок, играя один, разговаривает с игрушкой, ведет диалог с воображаемым участником игры, проговаривает свои действия.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111\Desktop\IMG_20230131_171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357562"/>
            <a:ext cx="342902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85852" y="642918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игры можно подразделить на: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дидактические игры,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сюжетно-ролевые игры,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театрализованные игры,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игры с правилами,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подвижные игры,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самостоятельные игры детей.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85852" y="705178"/>
            <a:ext cx="7000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речи средствами дидактической игры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своей работе 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 дидактические игры как в непосредственно образовательной деятельности, так и в самостоятельной деятельности детей, конечно же организовывая их.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Целесообразно организовывать дидактические игры парами с соблюдением следующих игровых правил. Сначала объясняя правила игры и обязательно побуждать их высказываться (задавать вопросы, высказывать свое мнение, рассуждать, описывать картинки).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Users\111\Desktop\Новая папка (2)\IMG_20230131_170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143248"/>
            <a:ext cx="328614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111\Desktop\Новая папка (2)\IMG_20230131_173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357562"/>
            <a:ext cx="285752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85852" y="142852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00043"/>
            <a:ext cx="771530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речь детей: пополняет и активизирует словарь, формирует правильное звукопроизношение, развивает связную речь, умение правильно выражать свои мысли.</a:t>
            </a:r>
          </a:p>
          <a:p>
            <a:pPr marL="13716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 группе имеются такие игры: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чей малыш?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Кем быть?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Овощи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 по   рисункам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Какая, какое, какие?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Профессии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  в  домике живет?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Времена   года</a:t>
            </a:r>
          </a:p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Играем в лото</a:t>
            </a:r>
          </a:p>
        </p:txBody>
      </p:sp>
      <p:pic>
        <p:nvPicPr>
          <p:cNvPr id="3074" name="Picture 2" descr="C:\Users\111\Desktop\IMG_20230131_175804.jpg"/>
          <p:cNvPicPr>
            <a:picLocks noChangeAspect="1" noChangeArrowheads="1"/>
          </p:cNvPicPr>
          <p:nvPr/>
        </p:nvPicPr>
        <p:blipFill>
          <a:blip r:embed="rId3" cstate="print"/>
          <a:srcRect t="24074"/>
          <a:stretch>
            <a:fillRect/>
          </a:stretch>
        </p:blipFill>
        <p:spPr bwMode="auto">
          <a:xfrm>
            <a:off x="3500430" y="2143116"/>
            <a:ext cx="328614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111\Desktop\IMG_20230131_160059.jpg"/>
          <p:cNvPicPr>
            <a:picLocks noChangeAspect="1" noChangeArrowheads="1"/>
          </p:cNvPicPr>
          <p:nvPr/>
        </p:nvPicPr>
        <p:blipFill>
          <a:blip r:embed="rId4" cstate="print"/>
          <a:srcRect t="4651" b="9302"/>
          <a:stretch>
            <a:fillRect/>
          </a:stretch>
        </p:blipFill>
        <p:spPr bwMode="auto">
          <a:xfrm rot="5400000">
            <a:off x="6072198" y="3857628"/>
            <a:ext cx="178595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00100" y="714356"/>
            <a:ext cx="70009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Сюжетно-ролевые игры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Большую роль в формировании умений вести разговор, контактировать, внимательно слушать, использовать мимику и жесты, играют сюжетно-ролевые игры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оказывает положительное влияние на развитие речи. В ходе  игры ребенок вслух разговаривает с игрушкой, говорит и за себя, и за нее, подражает гудению самолета, голосам зверей. Развивается диалогическая речь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Диалогическая речь является ведущей в сюжетно-ролевой игре.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571876"/>
            <a:ext cx="4286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группе имеются такие игры как: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магазин,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шоферы,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парикмахерская,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строители,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больница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71538" y="642918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игру можно побуждать детей к общению друг с другом.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способствует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закреплению навыков пользования инициативной речью,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совершенствованию разговорной речи,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обогащению словаря,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-формированию грамматического строя языка и т. 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11\Desktop\IMG-20230202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428868"/>
            <a:ext cx="228601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111\Desktop\IMG-20230202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500306"/>
            <a:ext cx="242889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111\Desktop\IMG_20230202_164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500570"/>
            <a:ext cx="2286016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111\Desktop\Новая папка (2)\IMG_20230202_1611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572008"/>
            <a:ext cx="257176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684</Words>
  <Application>Microsoft Office PowerPoint</Application>
  <PresentationFormat>Экран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Игровые технологии речевого развития дошкольников условно можно разделить на 4 большие     группы:   - развитие    артикуляционного аппарата, - развитие моторики, - театрализованная деятельность, - пальчиковая гимнастика.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111</cp:lastModifiedBy>
  <cp:revision>254</cp:revision>
  <dcterms:created xsi:type="dcterms:W3CDTF">2015-11-25T08:49:28Z</dcterms:created>
  <dcterms:modified xsi:type="dcterms:W3CDTF">2023-02-08T17:51:29Z</dcterms:modified>
</cp:coreProperties>
</file>