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46" autoAdjust="0"/>
  </p:normalViewPr>
  <p:slideViewPr>
    <p:cSldViewPr>
      <p:cViewPr varScale="1">
        <p:scale>
          <a:sx n="90" d="100"/>
          <a:sy n="90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D1F7-B640-4E5D-9CDF-BA6542A1802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3077-7855-4677-9256-369BF8D56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3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229200"/>
            <a:ext cx="7543800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0"/>
            <a:ext cx="6858000" cy="3068960"/>
          </a:xfrm>
        </p:spPr>
        <p:txBody>
          <a:bodyPr>
            <a:normAutofit lnSpcReduction="10000"/>
          </a:bodyPr>
          <a:lstStyle/>
          <a:p>
            <a:pPr algn="ctr"/>
            <a:endParaRPr lang="ru-RU" sz="6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Математическое кафе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“Хорошо усваиваются только те знания, которые поглощаются с аппетитом</a:t>
            </a:r>
            <a:r>
              <a:rPr lang="ru-RU" sz="3200" b="1" dirty="0" smtClean="0">
                <a:solidFill>
                  <a:schemeClr val="accent1"/>
                </a:solidFill>
              </a:rPr>
              <a:t>”.</a:t>
            </a:r>
          </a:p>
          <a:p>
            <a:pPr algn="r"/>
            <a:r>
              <a:rPr lang="ru-RU" sz="2000" b="1" dirty="0"/>
              <a:t>Анатоль </a:t>
            </a:r>
            <a:r>
              <a:rPr lang="ru-RU" sz="2000" b="1" dirty="0" smtClean="0"/>
              <a:t>Франс. 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4128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429000"/>
            <a:ext cx="64701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Гарнир логический.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27"/>
          <a:stretch/>
        </p:blipFill>
        <p:spPr bwMode="auto">
          <a:xfrm>
            <a:off x="650386" y="2276872"/>
            <a:ext cx="370559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4"/>
          <a:stretch/>
        </p:blipFill>
        <p:spPr bwMode="auto">
          <a:xfrm>
            <a:off x="4932040" y="2276872"/>
            <a:ext cx="39604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390737"/>
            <a:ext cx="376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Переложите 3 спички так, чтобы получилось 3 равных квадрата.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47460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Переложите </a:t>
            </a:r>
            <a:r>
              <a:rPr lang="ru-RU" b="1" dirty="0" smtClean="0"/>
              <a:t>2 </a:t>
            </a:r>
            <a:r>
              <a:rPr lang="ru-RU" b="1" dirty="0"/>
              <a:t>спички так, чтобы получилось </a:t>
            </a:r>
            <a:r>
              <a:rPr lang="ru-RU" b="1" dirty="0" smtClean="0"/>
              <a:t>10 квадратов.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9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39552" y="6021288"/>
            <a:ext cx="7766248" cy="144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Математический коктейль.</a:t>
            </a:r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693687"/>
            <a:ext cx="26642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●ЩАПДЬЛО</a:t>
            </a:r>
            <a:endParaRPr lang="ru-RU" dirty="0"/>
          </a:p>
          <a:p>
            <a:r>
              <a:rPr lang="ru-RU" dirty="0" smtClean="0"/>
              <a:t>●ТИМАКАМАТЕ</a:t>
            </a:r>
          </a:p>
          <a:p>
            <a:r>
              <a:rPr lang="ru-RU" dirty="0"/>
              <a:t>●</a:t>
            </a:r>
            <a:r>
              <a:rPr lang="ru-RU" dirty="0" smtClean="0"/>
              <a:t>МЕТГРИЯЕО</a:t>
            </a:r>
          </a:p>
          <a:p>
            <a:r>
              <a:rPr lang="ru-RU" dirty="0" smtClean="0"/>
              <a:t>●НЕУРАВНИЕ</a:t>
            </a:r>
            <a:endParaRPr lang="ru-RU" dirty="0"/>
          </a:p>
          <a:p>
            <a:r>
              <a:rPr lang="ru-RU" dirty="0"/>
              <a:t>●</a:t>
            </a:r>
            <a:r>
              <a:rPr lang="ru-RU" dirty="0" smtClean="0"/>
              <a:t>ЖЕСЛОНИЕ</a:t>
            </a:r>
            <a:endParaRPr lang="ru-RU" dirty="0"/>
          </a:p>
          <a:p>
            <a:r>
              <a:rPr lang="ru-RU" dirty="0"/>
              <a:t>●</a:t>
            </a:r>
            <a:r>
              <a:rPr lang="ru-RU" dirty="0" smtClean="0"/>
              <a:t>ЧИТАВЫНИЕ</a:t>
            </a:r>
            <a:endParaRPr lang="ru-RU" dirty="0"/>
          </a:p>
          <a:p>
            <a:r>
              <a:rPr lang="ru-RU" dirty="0"/>
              <a:t>●</a:t>
            </a:r>
            <a:r>
              <a:rPr lang="ru-RU" dirty="0" smtClean="0"/>
              <a:t>ГЕААЛБР</a:t>
            </a:r>
          </a:p>
          <a:p>
            <a:r>
              <a:rPr lang="ru-RU" dirty="0"/>
              <a:t>● МАОТЕРЕ</a:t>
            </a:r>
          </a:p>
          <a:p>
            <a:r>
              <a:rPr lang="ru-RU" dirty="0"/>
              <a:t>● ЖЕУМНОНИЕ</a:t>
            </a:r>
          </a:p>
          <a:p>
            <a:r>
              <a:rPr lang="ru-RU" dirty="0"/>
              <a:t>●ГОЛЬТРЕУНИК</a:t>
            </a:r>
          </a:p>
          <a:p>
            <a:r>
              <a:rPr lang="ru-RU" dirty="0"/>
              <a:t>●ЦИЯПЕТРА</a:t>
            </a:r>
          </a:p>
          <a:p>
            <a:r>
              <a:rPr lang="ru-RU" dirty="0"/>
              <a:t>●АДКВРАТ</a:t>
            </a:r>
          </a:p>
          <a:p>
            <a:r>
              <a:rPr lang="ru-RU" dirty="0"/>
              <a:t>●НДРЛИЦИ</a:t>
            </a:r>
          </a:p>
          <a:p>
            <a:r>
              <a:rPr lang="ru-RU" dirty="0"/>
              <a:t>●НИКМГОРАННОГ</a:t>
            </a:r>
          </a:p>
          <a:p>
            <a:r>
              <a:rPr lang="ru-RU" dirty="0"/>
              <a:t>●ТНИКГОЛЬРЕУ</a:t>
            </a:r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88840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44598"/>
            <a:ext cx="37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Анаграммы для 1 команды: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93" y="2580005"/>
            <a:ext cx="18853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44598"/>
            <a:ext cx="3073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0929"/>
            <a:ext cx="2865437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2232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3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084168" y="4572000"/>
            <a:ext cx="2221632" cy="1233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282803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работа\учебный год 2017-2018-2019\математическое кафе\загруженно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11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\учебный год 2017-2018-2019\математическое кафе\загруженное (1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646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Названия команд.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492896"/>
            <a:ext cx="144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273286"/>
            <a:ext cx="153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«Конусы  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47776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2930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Бонусы»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8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24944"/>
            <a:ext cx="7622232" cy="1647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Математическая разминка.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fs.znanio.ru/d5af0e/43/15/ed50d5be925167db4a9e4823b0c2ad81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75262"/>
              </p:ext>
            </p:extLst>
          </p:nvPr>
        </p:nvGraphicFramePr>
        <p:xfrm>
          <a:off x="585681" y="2333030"/>
          <a:ext cx="8136904" cy="43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21"/>
                <a:gridCol w="33800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sng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Салаты: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</a:t>
                      </a:r>
                      <a:r>
                        <a:rPr lang="ru-RU" b="0" i="0" dirty="0" smtClean="0">
                          <a:solidFill>
                            <a:srgbClr val="111115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b="1" i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Арифметическая</a:t>
                      </a:r>
                      <a:r>
                        <a:rPr lang="ru-RU" b="1" i="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смесь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. </a:t>
                      </a:r>
                      <a:b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●Математический ералаш. 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sng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Первые блюда – алгебраические: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●Уха из</a:t>
                      </a:r>
                      <a:r>
                        <a:rPr lang="ru-RU" sz="18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 абсцисс и ординат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. 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320090">
                <a:tc>
                  <a:txBody>
                    <a:bodyPr/>
                    <a:lstStyle/>
                    <a:p>
                      <a:endParaRPr lang="ru-RU" sz="1800" b="1" i="0" u="sng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endParaRPr lang="ru-RU" sz="1800" b="1" i="0" u="sng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r>
                        <a:rPr lang="ru-RU" sz="1800" b="1" i="0" u="sng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Вторые блюда – геометрические: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●Геометрическое</a:t>
                      </a:r>
                      <a:r>
                        <a:rPr lang="ru-RU" sz="18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 жаркое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. </a:t>
                      </a:r>
                      <a:b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●Гарнир логический. </a:t>
                      </a:r>
                      <a:b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b="1" i="0" u="sng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Напитки: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</a:rPr>
                        <a:t>●Математический коктейль. 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6926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Меню «Математического кафе».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582"/>
            <a:ext cx="8136904" cy="18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374945"/>
              </p:ext>
            </p:extLst>
          </p:nvPr>
        </p:nvGraphicFramePr>
        <p:xfrm>
          <a:off x="1403648" y="1556792"/>
          <a:ext cx="668655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382294"/>
              </a:tblGrid>
              <a:tr h="442476">
                <a:tc>
                  <a:txBody>
                    <a:bodyPr/>
                    <a:lstStyle/>
                    <a:p>
                      <a:r>
                        <a:rPr lang="ru-RU" dirty="0" smtClean="0"/>
                        <a:t>Вычислить: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Расставь знаки действий, чтобы получилось верное равенство: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72488">
                <a:tc>
                  <a:txBody>
                    <a:bodyPr/>
                    <a:lstStyle/>
                    <a:p>
                      <a:r>
                        <a:rPr lang="ru-RU" dirty="0" smtClean="0"/>
                        <a:t>44 : 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44,044 : 0,4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4,444 : 4,4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4,444 : 0,44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444,444 : 44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0,0044 : 4,4 =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44,4444 : 444 =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 1 1 1 1 =100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 5 5 5 5 = 100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 9 9 9 9 9 =100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 3 3 3 3 3 3 = 100	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Арифметическая смесь.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8448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1"/>
            <a:ext cx="20748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3933056"/>
            <a:ext cx="1783160" cy="3598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Математический ералаш.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91683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800080"/>
                </a:solidFill>
              </a:rPr>
              <a:t>КВАДРАТ</a:t>
            </a:r>
            <a:endParaRPr lang="ru-RU" sz="6600" b="1" i="1" dirty="0">
              <a:solidFill>
                <a:srgbClr val="80008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72590"/>
            <a:ext cx="1643749" cy="155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3024828"/>
            <a:ext cx="3979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«Магический квадрат» </a:t>
            </a:r>
            <a:r>
              <a:rPr lang="ru-RU" b="1" dirty="0" err="1" smtClean="0"/>
              <a:t>А.Дюрера</a:t>
            </a:r>
            <a:r>
              <a:rPr lang="ru-RU" b="1" dirty="0" smtClean="0"/>
              <a:t>, </a:t>
            </a:r>
            <a:r>
              <a:rPr lang="ru-RU" b="1" dirty="0"/>
              <a:t>в котором сумма чисел в любой строке, столбце, диагонали, в каждой четверти (в том числе в центральном квадрате), равна 34, а также этому же числу равна сумма угловых чисел. Два средних числа в нижнем ряду указывают дату создания картины (1514). Можете посчитать сами.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4828"/>
            <a:ext cx="3852428" cy="36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90397"/>
              </p:ext>
            </p:extLst>
          </p:nvPr>
        </p:nvGraphicFramePr>
        <p:xfrm>
          <a:off x="683568" y="1556791"/>
          <a:ext cx="7632848" cy="518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2921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 </a:t>
                      </a:r>
                      <a:endParaRPr lang="ru-RU" dirty="0"/>
                    </a:p>
                  </a:txBody>
                  <a:tcPr/>
                </a:tc>
              </a:tr>
              <a:tr h="482042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(2; - 3), (2; - 2), (4; - 2), (4; - 1), (3; 1), (2; 1), (1; 2), (0; 0), (- 3; 2), (- 4; 5), (0; 8), (2; 7), (6; 7), (8; 8), (10; 6), (10; 2), (7; 0), (6; 2), (6; - 2), (5; - 3), (2; - 3).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(4; - 3), (4; - 5), (3; - 9), (0; - 8), (1; - 5), (1; - 4), (0; - 4), (0; - 9), (- 3; - 9), (- 3; - 3), (- 7; - 3), (- 7; - 7), (- 8; - 7), (- 8; - 8), (- 11; - 8), (- 10; - 4), (- 11; - 1), (- 14; - 3),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(- 12; - 1), (- 11;2), (- 8;4), (- 4;5).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Глаза: (2; 4), (6; 4).</a:t>
                      </a:r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9566" y="5892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Уха из абсцисс и ординат.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04" y="2564904"/>
            <a:ext cx="36861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780928"/>
            <a:ext cx="6254080" cy="1791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1620" y="495217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Геометрическое жаркое. </a:t>
            </a:r>
          </a:p>
        </p:txBody>
      </p:sp>
    </p:spTree>
    <p:extLst>
      <p:ext uri="{BB962C8B-B14F-4D97-AF65-F5344CB8AC3E}">
        <p14:creationId xmlns:p14="http://schemas.microsoft.com/office/powerpoint/2010/main" val="428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еометрические головолом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236</TotalTime>
  <Words>278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ПК</dc:creator>
  <cp:lastModifiedBy>ПК</cp:lastModifiedBy>
  <cp:revision>20</cp:revision>
  <dcterms:created xsi:type="dcterms:W3CDTF">2023-03-26T10:56:42Z</dcterms:created>
  <dcterms:modified xsi:type="dcterms:W3CDTF">2023-04-19T13:00:46Z</dcterms:modified>
</cp:coreProperties>
</file>