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58" r:id="rId3"/>
    <p:sldId id="256" r:id="rId4"/>
    <p:sldId id="257" r:id="rId5"/>
    <p:sldId id="259" r:id="rId6"/>
    <p:sldId id="260" r:id="rId7"/>
    <p:sldId id="263" r:id="rId8"/>
    <p:sldId id="262" r:id="rId9"/>
    <p:sldId id="269" r:id="rId10"/>
    <p:sldId id="264" r:id="rId11"/>
    <p:sldId id="265" r:id="rId12"/>
    <p:sldId id="270" r:id="rId13"/>
    <p:sldId id="266" r:id="rId14"/>
    <p:sldId id="274" r:id="rId15"/>
    <p:sldId id="275" r:id="rId16"/>
    <p:sldId id="276" r:id="rId17"/>
    <p:sldId id="277" r:id="rId18"/>
    <p:sldId id="278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2867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Внеклассное мероприятие, проводимое в рамках недели английского языка</a:t>
            </a:r>
            <a:r>
              <a:rPr lang="en-US" dirty="0" smtClean="0"/>
              <a:t> </a:t>
            </a:r>
            <a:r>
              <a:rPr lang="ru-RU" dirty="0" smtClean="0"/>
              <a:t>для учащихся 2-9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24482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>
                <a:solidFill>
                  <a:srgbClr val="7030A0"/>
                </a:solidFill>
              </a:rPr>
              <a:t>Фестиваль знатоков английского языка</a:t>
            </a:r>
          </a:p>
          <a:p>
            <a:pPr algn="ctr"/>
            <a:r>
              <a:rPr lang="en-US" sz="12800" b="1" dirty="0" smtClean="0">
                <a:solidFill>
                  <a:srgbClr val="7030A0"/>
                </a:solidFill>
              </a:rPr>
              <a:t>THE WORLD I</a:t>
            </a:r>
            <a:r>
              <a:rPr lang="en-US" sz="12800" b="1" dirty="0" smtClean="0">
                <a:solidFill>
                  <a:srgbClr val="7030A0"/>
                </a:solidFill>
              </a:rPr>
              <a:t>S</a:t>
            </a:r>
            <a:r>
              <a:rPr lang="en-US" sz="12800" b="1" dirty="0" smtClean="0">
                <a:solidFill>
                  <a:srgbClr val="7030A0"/>
                </a:solidFill>
              </a:rPr>
              <a:t> IN CHILDREN’S HANDS</a:t>
            </a:r>
            <a:endParaRPr lang="ru-RU" sz="12800" b="1" dirty="0" smtClean="0">
              <a:solidFill>
                <a:srgbClr val="7030A0"/>
              </a:solidFill>
            </a:endParaRPr>
          </a:p>
          <a:p>
            <a:r>
              <a:rPr lang="ru-RU" sz="8600" dirty="0" smtClean="0"/>
              <a:t>Учитель английского языка</a:t>
            </a:r>
          </a:p>
          <a:p>
            <a:r>
              <a:rPr lang="ru-RU" sz="8600" dirty="0" smtClean="0"/>
              <a:t>МОУ «Никольская ООШ»</a:t>
            </a:r>
          </a:p>
          <a:p>
            <a:r>
              <a:rPr lang="ru-RU" sz="8600" dirty="0" smtClean="0"/>
              <a:t>Степанова Наталья Георгиевна</a:t>
            </a:r>
            <a:endParaRPr lang="en-US" sz="86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MATCH THE PICTURES AND THE WORDS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CAT    A DOG   A FOX  A WOLF   A MOUSE  </a:t>
            </a:r>
          </a:p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TIGER   A LION  </a:t>
            </a:r>
          </a:p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BEAR   A MONKEY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</a:rPr>
              <a:t>Draw your favorite pet</a:t>
            </a:r>
            <a:endParaRPr lang="ru-RU" sz="88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764704"/>
            <a:ext cx="756084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Draw a picture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roiniashka.ru/_fr/6/33207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176464" cy="3600400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428423894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429000"/>
            <a:ext cx="4355976" cy="3168352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50658104-45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764704"/>
            <a:ext cx="2952328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1500" dirty="0" smtClean="0"/>
              <a:t>Relaxation</a:t>
            </a:r>
            <a:endParaRPr lang="ru-RU" sz="11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FOR</a:t>
            </a:r>
          </a:p>
          <a:p>
            <a:r>
              <a:rPr lang="en-US" sz="9600" dirty="0" smtClean="0"/>
              <a:t>SPECTATORS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n w="50800"/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ln w="50800"/>
                <a:solidFill>
                  <a:srgbClr val="C00000"/>
                </a:solidFill>
              </a:rPr>
            </a:br>
            <a:r>
              <a:rPr lang="en-US" sz="5400" b="1" dirty="0" smtClean="0">
                <a:ln w="50800"/>
                <a:solidFill>
                  <a:srgbClr val="C00000"/>
                </a:solidFill>
              </a:rPr>
              <a:t> RHYME  - TIME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/>
          <a:lstStyle/>
          <a:p>
            <a:r>
              <a:rPr lang="en-US" dirty="0" smtClean="0"/>
              <a:t>CAT –                                           </a:t>
            </a:r>
          </a:p>
          <a:p>
            <a:r>
              <a:rPr lang="en-US" dirty="0" smtClean="0"/>
              <a:t>PLATE –</a:t>
            </a:r>
          </a:p>
          <a:p>
            <a:r>
              <a:rPr lang="en-US" dirty="0" smtClean="0"/>
              <a:t>CAR –</a:t>
            </a:r>
          </a:p>
          <a:p>
            <a:r>
              <a:rPr lang="en-US" dirty="0" smtClean="0"/>
              <a:t>FLOOR –</a:t>
            </a:r>
          </a:p>
          <a:p>
            <a:r>
              <a:rPr lang="en-US" dirty="0" smtClean="0"/>
              <a:t>BOOK –</a:t>
            </a:r>
          </a:p>
          <a:p>
            <a:r>
              <a:rPr lang="en-US" dirty="0" smtClean="0"/>
              <a:t>LAMP –</a:t>
            </a:r>
          </a:p>
          <a:p>
            <a:r>
              <a:rPr lang="en-US" dirty="0" smtClean="0"/>
              <a:t>HOUSE –</a:t>
            </a:r>
          </a:p>
          <a:p>
            <a:r>
              <a:rPr lang="en-US" dirty="0" smtClean="0"/>
              <a:t>OUR –</a:t>
            </a:r>
          </a:p>
          <a:p>
            <a:r>
              <a:rPr lang="en-US" dirty="0" smtClean="0"/>
              <a:t>PEN –</a:t>
            </a:r>
          </a:p>
          <a:p>
            <a:r>
              <a:rPr lang="en-US" dirty="0" smtClean="0"/>
              <a:t>BAG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014157"/>
          </a:xfrm>
        </p:spPr>
        <p:txBody>
          <a:bodyPr/>
          <a:lstStyle/>
          <a:p>
            <a:r>
              <a:rPr lang="en-US" dirty="0" smtClean="0"/>
              <a:t>LIGHT –</a:t>
            </a:r>
          </a:p>
          <a:p>
            <a:r>
              <a:rPr lang="en-US" dirty="0" smtClean="0"/>
              <a:t>DAY –</a:t>
            </a:r>
          </a:p>
          <a:p>
            <a:r>
              <a:rPr lang="en-US" dirty="0" smtClean="0"/>
              <a:t>TREE –</a:t>
            </a:r>
          </a:p>
          <a:p>
            <a:r>
              <a:rPr lang="en-US" dirty="0" smtClean="0"/>
              <a:t>CHALK –</a:t>
            </a:r>
          </a:p>
          <a:p>
            <a:r>
              <a:rPr lang="en-US" dirty="0" smtClean="0"/>
              <a:t>NAME –</a:t>
            </a:r>
          </a:p>
          <a:p>
            <a:r>
              <a:rPr lang="en-US" dirty="0" smtClean="0"/>
              <a:t>FEET –</a:t>
            </a:r>
          </a:p>
          <a:p>
            <a:r>
              <a:rPr lang="en-US" dirty="0" smtClean="0"/>
              <a:t>FACE –</a:t>
            </a:r>
          </a:p>
          <a:p>
            <a:r>
              <a:rPr lang="en-US" dirty="0" smtClean="0"/>
              <a:t>FORK –</a:t>
            </a:r>
          </a:p>
          <a:p>
            <a:r>
              <a:rPr lang="en-US" dirty="0" smtClean="0"/>
              <a:t>SPOON –</a:t>
            </a:r>
          </a:p>
          <a:p>
            <a:r>
              <a:rPr lang="en-US" dirty="0" smtClean="0"/>
              <a:t>STREET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www.detsad61.ru/assets/images/6/a82c6321378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236" y="1935163"/>
            <a:ext cx="597352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30591" y="692696"/>
            <a:ext cx="7482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GAME “HOT POTATO”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THE MORE WE ARE TOGETHER, THE HAPPIER WE ARE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http://boguchar13.ru/images/albums/deti_1/postepenno_medlenno_rebenok_vx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6247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Mcy;&amp;ycy; &amp;rcy;&amp;acy;&amp;zcy;&amp;ncy;&amp;ycy;&amp;iecy; &amp;ncy; &amp;mcy;&amp;ycy; &amp;vcy;&amp;mcy;&amp;iecy;&amp;scy;&amp;t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764704"/>
            <a:ext cx="28803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&amp;Dcy;&amp;iecy;&amp;rcy;&amp;zhcy;&amp;acy;&amp;tcy; &amp;dcy;&amp;rcy;&amp;ucy;&amp;gcy; &amp;dcy;&amp;rcy;&amp;ucy;&amp;gcy;&amp;acy; &amp;zcy;&amp;acy; &amp;rcy;&amp;ucy;&amp;kcy;&amp;i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526611"/>
            <a:ext cx="2630000" cy="197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0-tub-ru.yandex.net/i?id=398869511-1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492896"/>
            <a:ext cx="2629195" cy="248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435507860-20-72&amp;n=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717032"/>
            <a:ext cx="29523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31174294-1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1287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410445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THANK YOU</a:t>
            </a:r>
            <a:br>
              <a:rPr lang="en-US" sz="8800" b="1" dirty="0" smtClean="0">
                <a:solidFill>
                  <a:srgbClr val="00B0F0"/>
                </a:solidFill>
              </a:rPr>
            </a:br>
            <a:r>
              <a:rPr lang="en-US" sz="8800" b="1" dirty="0" smtClean="0">
                <a:solidFill>
                  <a:srgbClr val="00B0F0"/>
                </a:solidFill>
              </a:rPr>
              <a:t> FOR YOUR ATTENTION</a:t>
            </a:r>
            <a:endParaRPr lang="ru-RU" sz="8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HOLIDAY OF ENGLISH LANGUADGE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Загрузки\глобус в объятия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899585" y="3429000"/>
            <a:ext cx="2952333" cy="2376264"/>
          </a:xfrm>
          <a:prstGeom prst="rect">
            <a:avLst/>
          </a:prstGeom>
          <a:noFill/>
        </p:spPr>
      </p:pic>
      <p:pic>
        <p:nvPicPr>
          <p:cNvPr id="5" name="Рисунок 4" descr="http://im5-tub-ru.yandex.net/i?id=60447204-29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032"/>
            <a:ext cx="36004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English language is the language of friendship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http://im0-tub-ru.yandex.net/i?id=13742675-31-72&amp;n=1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777686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PEACE, CHILDHOOD, 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FRIENDSHIP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 descr="http://im2-tub-ru.yandex.net/i?id=116411016-34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381642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o-druzhbe.ru/kartinki_prev/r00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17143">
            <a:off x="5004048" y="2420888"/>
            <a:ext cx="3384376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5328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764704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ENGLISH ALPHABET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348880"/>
            <a:ext cx="5256584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US" sz="13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</a:t>
            </a:r>
            <a:r>
              <a:rPr lang="en-US" sz="13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BC</a:t>
            </a:r>
            <a:endParaRPr lang="ru-RU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5">
                    <a:lumMod val="50000"/>
                  </a:schemeClr>
                </a:solidFill>
              </a:rPr>
              <a:t>TAKING STEPS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</a:rPr>
              <a:t>SPELL THE WORDS, PLEASE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007" y="764705"/>
            <a:ext cx="50479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GAME</a:t>
            </a:r>
            <a:endParaRPr lang="ru-RU" sz="80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864096"/>
          </a:xfrm>
        </p:spPr>
        <p:txBody>
          <a:bodyPr/>
          <a:lstStyle/>
          <a:p>
            <a:pPr algn="ctr"/>
            <a:r>
              <a:rPr lang="en-US" sz="4000" dirty="0" smtClean="0"/>
              <a:t>1-st TEAM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692697"/>
            <a:ext cx="4041775" cy="93610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2-nd TEAM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4040188" cy="4659512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NAME</a:t>
            </a:r>
          </a:p>
          <a:p>
            <a:r>
              <a:rPr lang="en-US" sz="4800" dirty="0" smtClean="0"/>
              <a:t>FACE</a:t>
            </a:r>
          </a:p>
          <a:p>
            <a:r>
              <a:rPr lang="en-US" sz="4800" dirty="0" smtClean="0"/>
              <a:t>BOX</a:t>
            </a:r>
          </a:p>
          <a:p>
            <a:r>
              <a:rPr lang="en-US" sz="4800" dirty="0" smtClean="0"/>
              <a:t>SIX</a:t>
            </a:r>
          </a:p>
          <a:p>
            <a:r>
              <a:rPr lang="en-US" sz="4800" dirty="0" smtClean="0"/>
              <a:t>FIVE</a:t>
            </a:r>
          </a:p>
          <a:p>
            <a:r>
              <a:rPr lang="en-US" sz="4800" dirty="0" smtClean="0"/>
              <a:t>HE</a:t>
            </a:r>
          </a:p>
          <a:p>
            <a:r>
              <a:rPr lang="en-US" sz="4800" dirty="0" smtClean="0"/>
              <a:t>DAD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659512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PIG</a:t>
            </a:r>
          </a:p>
          <a:p>
            <a:r>
              <a:rPr lang="en-US" sz="4400" dirty="0" smtClean="0"/>
              <a:t>CAT</a:t>
            </a:r>
          </a:p>
          <a:p>
            <a:r>
              <a:rPr lang="en-US" sz="4400" dirty="0" smtClean="0"/>
              <a:t>LIKE</a:t>
            </a:r>
          </a:p>
          <a:p>
            <a:r>
              <a:rPr lang="en-US" sz="4400" dirty="0" smtClean="0"/>
              <a:t>FACE</a:t>
            </a:r>
          </a:p>
          <a:p>
            <a:r>
              <a:rPr lang="en-US" sz="4400" dirty="0" smtClean="0"/>
              <a:t>DOG</a:t>
            </a:r>
          </a:p>
          <a:p>
            <a:r>
              <a:rPr lang="en-US" sz="4400" dirty="0" smtClean="0"/>
              <a:t>BIG</a:t>
            </a:r>
          </a:p>
          <a:p>
            <a:r>
              <a:rPr lang="en-US" sz="4400" dirty="0" smtClean="0"/>
              <a:t>TIM</a:t>
            </a:r>
            <a:endParaRPr lang="ru-RU" sz="4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764704"/>
            <a:ext cx="691276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ANIMALS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http://o-druzhbe.ru/kartinki/z0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-druzhbe.ru/kartinki_prev/z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44824"/>
            <a:ext cx="280831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o-druzhbe.ru/kartinki_prev/z0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4661">
            <a:off x="353034" y="3682638"/>
            <a:ext cx="3062733" cy="287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o-druzhbe.ru/kartinki_prev/z01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55436">
            <a:off x="323528" y="692696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o-druzhbe.ru/kartinki_prev/z00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24381">
            <a:off x="6113036" y="573035"/>
            <a:ext cx="2664296" cy="22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o-druzhbe.ru/kartinki_prev/z00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278296">
            <a:off x="5700825" y="3369899"/>
            <a:ext cx="2911638" cy="30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172</Words>
  <Application>Microsoft Office PowerPoint</Application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Внеклассное мероприятие, проводимое в рамках недели английского языка для учащихся 2-9 классов</vt:lpstr>
      <vt:lpstr>THE HOLIDAY OF ENGLISH LANGUADGE</vt:lpstr>
      <vt:lpstr>The English language is the language of friendship</vt:lpstr>
      <vt:lpstr>PEACE, CHILDHOOD, FRIENDSHIP</vt:lpstr>
      <vt:lpstr>Слайд 5</vt:lpstr>
      <vt:lpstr>Слайд 6</vt:lpstr>
      <vt:lpstr>Слайд 7</vt:lpstr>
      <vt:lpstr>Слайд 8</vt:lpstr>
      <vt:lpstr>Слайд 9</vt:lpstr>
      <vt:lpstr>MATCH THE PICTURES AND THE WORDS</vt:lpstr>
      <vt:lpstr>Слайд 11</vt:lpstr>
      <vt:lpstr>Слайд 12</vt:lpstr>
      <vt:lpstr>Relaxation</vt:lpstr>
      <vt:lpstr>  RHYME  - TIME</vt:lpstr>
      <vt:lpstr>Слайд 15</vt:lpstr>
      <vt:lpstr>THE MORE WE ARE TOGETHER, THE HAPPIER WE ARE</vt:lpstr>
      <vt:lpstr>Слайд 17</vt:lpstr>
      <vt:lpstr>Слайд 18</vt:lpstr>
      <vt:lpstr>THANK YOU 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language is the language of friendship</dc:title>
  <dc:creator>САША</dc:creator>
  <cp:lastModifiedBy>САША</cp:lastModifiedBy>
  <cp:revision>35</cp:revision>
  <dcterms:created xsi:type="dcterms:W3CDTF">2013-03-17T12:53:43Z</dcterms:created>
  <dcterms:modified xsi:type="dcterms:W3CDTF">2013-03-18T17:09:05Z</dcterms:modified>
</cp:coreProperties>
</file>