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DEE00-64A7-4BD8-80FA-53EEEF1F9D57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9710-D0A9-4F74-9743-443EE26F1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9710-D0A9-4F74-9743-443EE26F14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9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944216"/>
          </a:xfrm>
        </p:spPr>
        <p:txBody>
          <a:bodyPr/>
          <a:lstStyle/>
          <a:p>
            <a:pPr algn="ctr"/>
            <a:r>
              <a:rPr lang="ru-RU" dirty="0" smtClean="0"/>
              <a:t>«Мой поселок»</a:t>
            </a:r>
            <a:br>
              <a:rPr lang="ru-RU" dirty="0" smtClean="0"/>
            </a:br>
            <a:r>
              <a:rPr lang="ru-RU" sz="2800" dirty="0" smtClean="0"/>
              <a:t>старшая группа.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152127"/>
          </a:xfrm>
        </p:spPr>
        <p:txBody>
          <a:bodyPr>
            <a:normAutofit/>
          </a:bodyPr>
          <a:lstStyle/>
          <a:p>
            <a:pPr algn="ctr"/>
            <a:r>
              <a:rPr lang="ru-RU" sz="1500" dirty="0" smtClean="0"/>
              <a:t>Составитель: воспитатель МДОУ детский сад №2 «Светлячок» Иванова Виктория Сергеевна</a:t>
            </a:r>
          </a:p>
          <a:p>
            <a:pPr algn="ctr"/>
            <a:r>
              <a:rPr lang="ru-RU" sz="1500" dirty="0" smtClean="0"/>
              <a:t> 2023год.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4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9bUDxpdu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РАМЕШКИ\29f8b5e80181f8f4f699a62c91dff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vtobus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e6f69908e5ac5e3ccdb031fccaac1c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SC_2949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4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Rameshkovskij_Dom_kul_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-3836"/>
            <a:ext cx="4716015" cy="40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РАМЕШКИ\IMG_20230420_111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46" y="1700808"/>
            <a:ext cx="4436788" cy="465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SC_2950_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35" y="20531"/>
            <a:ext cx="470206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7564266448444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1"/>
            <a:ext cx="444193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DSC_2952_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620931"/>
            <a:ext cx="5904656" cy="32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30420_220649_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22</Words>
  <Application>Microsoft Office PowerPoint</Application>
  <PresentationFormat>Экран (4:3)</PresentationFormat>
  <Paragraphs>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«Мой поселок» старшая группа.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2023-04-17T17:16:46Z</dcterms:created>
  <dcterms:modified xsi:type="dcterms:W3CDTF">2023-11-07T11:53:55Z</dcterms:modified>
</cp:coreProperties>
</file>