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65" r:id="rId13"/>
    <p:sldId id="266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osmak.ru/animals/samye-neveroyatnye-zdaniya-samye-neobychnye-zdaniya-zemli.html" TargetMode="External"/><Relationship Id="rId2" Type="http://schemas.openxmlformats.org/officeDocument/2006/relationships/hyperlink" Target="https://dzen.ru/a/XdElz9yf7GfPZh6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ombardvega.livejournal.com/43807.html" TargetMode="External"/><Relationship Id="rId4" Type="http://schemas.openxmlformats.org/officeDocument/2006/relationships/hyperlink" Target="https://master1000.ru/proctology/samye-grandioznye-sooruzheniya-v-mire-samye-grandiozny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000240"/>
            <a:ext cx="6172200" cy="17859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Необычные здания в разных странах мира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4857760"/>
            <a:ext cx="6172200" cy="15171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</a:t>
            </a:r>
          </a:p>
          <a:p>
            <a:pPr algn="r"/>
            <a:r>
              <a:rPr lang="ru-RU" sz="2500" dirty="0" smtClean="0">
                <a:solidFill>
                  <a:srgbClr val="002060"/>
                </a:solidFill>
              </a:rPr>
              <a:t>Автор: Тимофеева С.Н., </a:t>
            </a:r>
          </a:p>
          <a:p>
            <a:pPr algn="r"/>
            <a:r>
              <a:rPr lang="ru-RU" sz="2500" dirty="0" smtClean="0">
                <a:solidFill>
                  <a:srgbClr val="002060"/>
                </a:solidFill>
              </a:rPr>
              <a:t>учитель изобразительного искусства</a:t>
            </a:r>
          </a:p>
          <a:p>
            <a:pPr algn="r"/>
            <a:r>
              <a:rPr lang="ru-RU" sz="2500" dirty="0" smtClean="0">
                <a:solidFill>
                  <a:srgbClr val="002060"/>
                </a:solidFill>
              </a:rPr>
              <a:t> МОУ «Никольская ООШ»</a:t>
            </a:r>
          </a:p>
          <a:p>
            <a:pPr algn="r"/>
            <a:r>
              <a:rPr lang="ru-RU" sz="2500" dirty="0" smtClean="0">
                <a:solidFill>
                  <a:srgbClr val="002060"/>
                </a:solidFill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</a:rPr>
              <a:t>Рамешковского</a:t>
            </a:r>
            <a:r>
              <a:rPr lang="ru-RU" sz="2500" dirty="0" smtClean="0">
                <a:solidFill>
                  <a:srgbClr val="002060"/>
                </a:solidFill>
              </a:rPr>
              <a:t> м/о </a:t>
            </a:r>
          </a:p>
          <a:p>
            <a:pPr algn="r"/>
            <a:r>
              <a:rPr lang="ru-RU" sz="2500" dirty="0" smtClean="0">
                <a:solidFill>
                  <a:srgbClr val="002060"/>
                </a:solidFill>
              </a:rPr>
              <a:t>Тверской области</a:t>
            </a:r>
            <a:endParaRPr lang="ru-RU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824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Здание-корзина</a:t>
            </a:r>
            <a:br>
              <a:rPr lang="ru-RU" dirty="0"/>
            </a:br>
            <a:r>
              <a:rPr lang="ru-RU" dirty="0"/>
              <a:t>(Огайо, США)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579713" cy="2684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6314" y="1785926"/>
            <a:ext cx="34290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Здание-корзина построено в 1997 году. Вес конструкции – примерно 8500 тонн, вес поддерживающих опор – 150 тонн. При строительстве было использовано почти 8000 м3 железобетона. Полезная площадь здания – 180 000 квадратных футов. Корзина расположилась на территории около 20 000 квадратных футов (примерно 2200 м2) и полностью копирует одну из торговых марок своего владельца.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79"/>
            <a:ext cx="3333751" cy="2500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3810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Каменный дом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Фафе</a:t>
            </a:r>
            <a:r>
              <a:rPr lang="ru-RU" dirty="0"/>
              <a:t>, </a:t>
            </a:r>
            <a:r>
              <a:rPr lang="ru-RU" dirty="0" smtClean="0"/>
              <a:t>Португалия</a:t>
            </a:r>
            <a:r>
              <a:rPr lang="ru-RU" dirty="0"/>
              <a:t>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51788" cy="3188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1697507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Дом </a:t>
            </a:r>
            <a:r>
              <a:rPr lang="ru-RU" dirty="0" err="1"/>
              <a:t>Casa</a:t>
            </a:r>
            <a:r>
              <a:rPr lang="ru-RU" dirty="0"/>
              <a:t> </a:t>
            </a:r>
            <a:r>
              <a:rPr lang="ru-RU" dirty="0" err="1"/>
              <a:t>do</a:t>
            </a:r>
            <a:r>
              <a:rPr lang="ru-RU" dirty="0"/>
              <a:t> </a:t>
            </a:r>
            <a:r>
              <a:rPr lang="ru-RU" dirty="0" err="1"/>
              <a:t>Penedo</a:t>
            </a:r>
            <a:r>
              <a:rPr lang="ru-RU" dirty="0"/>
              <a:t> в горах Португалии, возведенный меж четырех валунов, напоминает жилище каменного века. Стоящая на отшибе хижина была построена в 1974 году </a:t>
            </a:r>
            <a:r>
              <a:rPr lang="ru-RU" dirty="0" err="1"/>
              <a:t>Витором</a:t>
            </a:r>
            <a:r>
              <a:rPr lang="ru-RU" dirty="0"/>
              <a:t> Родригесом и предназначалась для отдыха вдали от городского шума и суеты.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7" y="4771699"/>
            <a:ext cx="2599603" cy="1949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4796581"/>
            <a:ext cx="2829694" cy="189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2042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Дом-ботинок</a:t>
            </a:r>
            <a:br>
              <a:rPr lang="ru-RU" dirty="0"/>
            </a:br>
            <a:r>
              <a:rPr lang="ru-RU" dirty="0"/>
              <a:t>(Пенсильвания, США)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64564" cy="2828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9432" y="1412775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Дом-ботинок в Пенсильвании (графство Йорк) задумал весьма преуспевающий бизнесмен полковник </a:t>
            </a:r>
            <a:r>
              <a:rPr lang="ru-RU" dirty="0" err="1"/>
              <a:t>Махлон</a:t>
            </a:r>
            <a:r>
              <a:rPr lang="ru-RU" dirty="0"/>
              <a:t> Н. </a:t>
            </a:r>
            <a:r>
              <a:rPr lang="ru-RU" dirty="0" err="1"/>
              <a:t>Хейнц</a:t>
            </a:r>
            <a:r>
              <a:rPr lang="ru-RU" dirty="0"/>
              <a:t>. Ему в те времена принадлежала процветающая обувная компания, в состав которой входило около 40 обувных магазинов. На тот момент </a:t>
            </a:r>
            <a:r>
              <a:rPr lang="ru-RU" dirty="0" err="1"/>
              <a:t>Хейнцу</a:t>
            </a:r>
            <a:r>
              <a:rPr lang="ru-RU" dirty="0"/>
              <a:t> уже было 73 года, но он так обожал свой бизнес, что сделал заказ архитектору на создание необычного строения в форме ботинка. Это было в 1948 году. Уже в 1949 году мечта обувного бизнесмена была воплощена в жизнь, и неугомонный </a:t>
            </a:r>
            <a:r>
              <a:rPr lang="ru-RU" dirty="0" err="1"/>
              <a:t>Махлон</a:t>
            </a:r>
            <a:r>
              <a:rPr lang="ru-RU" dirty="0"/>
              <a:t> Н. </a:t>
            </a:r>
            <a:r>
              <a:rPr lang="ru-RU" dirty="0" err="1"/>
              <a:t>Хейнц</a:t>
            </a:r>
            <a:r>
              <a:rPr lang="ru-RU" dirty="0"/>
              <a:t> смог не только любоваться необыкновенной постройкой, но и поселиться там.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1656184" cy="2207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2866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Музыкальное здание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Хуайнань</a:t>
            </a:r>
            <a:r>
              <a:rPr lang="ru-RU" dirty="0"/>
              <a:t>, Китай)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44416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9124" y="2071678"/>
            <a:ext cx="37862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Piano</a:t>
            </a:r>
            <a:r>
              <a:rPr lang="ru-RU" dirty="0"/>
              <a:t> </a:t>
            </a:r>
            <a:r>
              <a:rPr lang="ru-RU" dirty="0" err="1"/>
              <a:t>House</a:t>
            </a:r>
            <a:r>
              <a:rPr lang="ru-RU" dirty="0"/>
              <a:t> состоит из двух частей, изображающих два инструмента: прозрачная скрипка опирается на полупрозрачное фортепиано. Уникальное здание построено для любителей музыки, однако к музыке отношения не имеет. В скрипке расположен эскалатор, а в пианино – выставочный комплекс, в котором вниманию посетителей представлены планы улиц и районов города. Объект создан с подачи местных органов власти.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9198"/>
            <a:ext cx="3717549" cy="2092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3922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Парк развлечений </a:t>
            </a:r>
            <a:r>
              <a:rPr lang="ru-RU" dirty="0" err="1"/>
              <a:t>Ferrari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(Остров Яс, Абу-Даби)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40639" cy="2750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9190" y="1484784"/>
            <a:ext cx="35004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Тематический парк Феррари размещается под крышей площадью 200 000 м² и является самым большим в мире тематическим парком, расположенным в помещении. </a:t>
            </a:r>
            <a:r>
              <a:rPr lang="ru-RU" dirty="0" err="1"/>
              <a:t>Ferrari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> официально был открыт 4 ноября 2010 года. Здесь также находится самая быстрая в мире пневматическая американская горка – </a:t>
            </a:r>
            <a:r>
              <a:rPr lang="ru-RU" dirty="0" err="1"/>
              <a:t>Formula</a:t>
            </a:r>
            <a:r>
              <a:rPr lang="ru-RU" dirty="0"/>
              <a:t> </a:t>
            </a:r>
            <a:r>
              <a:rPr lang="ru-RU" dirty="0" err="1"/>
              <a:t>Rossa</a:t>
            </a:r>
            <a:r>
              <a:rPr lang="ru-RU" dirty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672408" cy="2250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1016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/>
              <a:t>Необычная архитектура домов — </a:t>
            </a:r>
            <a:r>
              <a:rPr lang="ru-RU" dirty="0" smtClean="0"/>
              <a:t>это</a:t>
            </a:r>
            <a:r>
              <a:rPr lang="ru-RU" dirty="0"/>
              <a:t>, уход от общепринятых стандартов или творческое самовыражение их проектировщиков, стремящихся выделить свои творения из серой массы обыденной </a:t>
            </a:r>
            <a:r>
              <a:rPr lang="ru-RU" dirty="0" smtClean="0"/>
              <a:t>застройки.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4692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1071546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Интернет - ресурсы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1" y="2285993"/>
            <a:ext cx="79296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https://dzen.ru/a/XdElz9yf7GfPZh6a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3"/>
              </a:rPr>
              <a:t>https://ecosmak.ru/animals/samye-neveroyatnye-zdaniya-samye-neobychnye-zdaniya-zemli.html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4"/>
              </a:rPr>
              <a:t>https://master1000.ru/proctology/samye-grandioznye-sooruzheniya-v-mire-samye-grandioznye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572008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lombardvega.livejournal.com/43807.html</a:t>
            </a:r>
            <a:endParaRPr lang="ru-RU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самые невероятные </a:t>
            </a:r>
            <a:r>
              <a:rPr lang="ru-RU" dirty="0"/>
              <a:t>здания мира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/>
              <a:t>Старые или новые, со сложными или простыми структурами, эти здания, несомненно, самые невероятные в мире. Есть привлекательные, есть необычные, а есть просто сумасшедшие строения, ни на что не похожие. Порой бывает даже сложно сразу понять, что перед вами – дом или нечто другое?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1088"/>
            <a:ext cx="3778958" cy="2517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8733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67600" cy="1403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Евразия</a:t>
            </a:r>
            <a:br>
              <a:rPr lang="ru-RU" dirty="0" smtClean="0"/>
            </a:br>
            <a:r>
              <a:rPr lang="ru-RU" dirty="0" smtClean="0"/>
              <a:t>Храм </a:t>
            </a:r>
            <a:r>
              <a:rPr lang="ru-RU" dirty="0"/>
              <a:t>Лотоса</a:t>
            </a:r>
            <a:br>
              <a:rPr lang="ru-RU" dirty="0"/>
            </a:br>
            <a:r>
              <a:rPr lang="ru-RU" dirty="0"/>
              <a:t>(Дели, Индия)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57298"/>
            <a:ext cx="4114043" cy="2580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412776"/>
            <a:ext cx="33843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Главный </a:t>
            </a:r>
            <a:r>
              <a:rPr lang="ru-RU" dirty="0" err="1"/>
              <a:t>бахайский</a:t>
            </a:r>
            <a:r>
              <a:rPr lang="ru-RU" dirty="0"/>
              <a:t> храм Индии и сопредельных стран, построенный в 1986 году. Расположен в городе Нью-Дели – столице Индии. Огромное здание из белоснежного </a:t>
            </a:r>
            <a:r>
              <a:rPr lang="ru-RU" dirty="0" err="1"/>
              <a:t>пентелийского</a:t>
            </a:r>
            <a:r>
              <a:rPr lang="ru-RU" dirty="0"/>
              <a:t> мрамора в форме распускающегося цветка лотоса – одна из наиболее популярных среди туристов достопримечательностей Дели. Известен как главный храм Индийского субконтинента и главная достопримечательность города.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00504"/>
            <a:ext cx="4143404" cy="2543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899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«Хан </a:t>
            </a:r>
            <a:r>
              <a:rPr lang="ru-RU" dirty="0" err="1"/>
              <a:t>Шатыр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(Астана, Казахстан)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65506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948690"/>
            <a:ext cx="338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Крупный торгово-развлекательный центр в столице Казахстана Астане (архитектор – </a:t>
            </a:r>
            <a:r>
              <a:rPr lang="ru-RU" dirty="0" err="1"/>
              <a:t>Норман</a:t>
            </a:r>
            <a:r>
              <a:rPr lang="ru-RU" dirty="0"/>
              <a:t> </a:t>
            </a:r>
            <a:r>
              <a:rPr lang="ru-RU" dirty="0" err="1"/>
              <a:t>Фостер</a:t>
            </a:r>
            <a:r>
              <a:rPr lang="ru-RU" dirty="0"/>
              <a:t>). Открыт 6 июля 2010 года, считается самым большим шатром в мире. Общая площадь «Хан </a:t>
            </a:r>
            <a:r>
              <a:rPr lang="ru-RU" dirty="0" err="1"/>
              <a:t>Шатыра</a:t>
            </a:r>
            <a:r>
              <a:rPr lang="ru-RU" dirty="0"/>
              <a:t>» – 127 000 м2. В нем размещены рознично-торговые и развлекательные комплексы, в том числе супермаркет, семейный парк, кафе и рестораны, кинотеатры, спортивные залы, аквапарк с искусственным пляжем и бассейны с эффектом волн, служебные и офисные помещения, паркинг на 700 мест и многое другое.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1" y="3501008"/>
            <a:ext cx="4752528" cy="3148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685642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Музей </a:t>
            </a:r>
            <a:r>
              <a:rPr lang="ru-RU" dirty="0" smtClean="0"/>
              <a:t>Гуггенхайма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(Бильбао, Испания)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6" y="1484785"/>
            <a:ext cx="4342634" cy="2444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1484784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Разработанный американским архитектором Фрэнком </a:t>
            </a:r>
            <a:r>
              <a:rPr lang="ru-RU" dirty="0" err="1"/>
              <a:t>Гери</a:t>
            </a:r>
            <a:r>
              <a:rPr lang="ru-RU" dirty="0"/>
              <a:t>, музей Гуггенхайма представляет собой великолепный пример самых новаторских идей архитектуры XX века. Построенный из титана, он украшен волнистыми линиями, которые меняют свой цвет под солнечными лучами. Общая площадь – 24 000 м2, 11 000 из которых посвящены выставкам.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76751"/>
            <a:ext cx="4214842" cy="273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94177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Кривой </a:t>
            </a:r>
            <a:r>
              <a:rPr lang="ru-RU" dirty="0" smtClean="0"/>
              <a:t>дом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Сопот</a:t>
            </a:r>
            <a:r>
              <a:rPr lang="ru-RU" dirty="0"/>
              <a:t>, Польша)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31" y="1386139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1700808"/>
            <a:ext cx="2880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польском городе </a:t>
            </a:r>
            <a:r>
              <a:rPr lang="ru-RU" dirty="0" err="1"/>
              <a:t>Сопот</a:t>
            </a:r>
            <a:r>
              <a:rPr lang="ru-RU" dirty="0"/>
              <a:t> на улице Героев Монте-</a:t>
            </a:r>
            <a:r>
              <a:rPr lang="ru-RU" dirty="0" err="1"/>
              <a:t>Кассино</a:t>
            </a:r>
            <a:r>
              <a:rPr lang="ru-RU" dirty="0"/>
              <a:t> расположен один из самых необычных домов планеты – Кривой дом (по-польски – </a:t>
            </a:r>
            <a:r>
              <a:rPr lang="ru-RU" dirty="0" err="1"/>
              <a:t>Krzywy</a:t>
            </a:r>
            <a:r>
              <a:rPr lang="ru-RU" dirty="0"/>
              <a:t> </a:t>
            </a:r>
            <a:r>
              <a:rPr lang="ru-RU" dirty="0" err="1"/>
              <a:t>Domek</a:t>
            </a:r>
            <a:r>
              <a:rPr lang="ru-RU" dirty="0"/>
              <a:t>). Создается впечатление, что он то ли расплавился на солнце, то ли это оптическая иллюзия, и это не сам дом, а лишь его отражение в огромном кривом зеркале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744416" cy="249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0237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Перевернутый </a:t>
            </a:r>
            <a:r>
              <a:rPr lang="ru-RU" dirty="0" smtClean="0"/>
              <a:t>дом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Шимбарк</a:t>
            </a:r>
            <a:r>
              <a:rPr lang="ru-RU" dirty="0"/>
              <a:t>, Польша)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963756" cy="297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2066" y="1340768"/>
            <a:ext cx="37839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Уникальный дом, который стоит на крыше, украшен в социалистическом стиле 1970-х годов. Перевернутый дом вызывает странные ощущения: вход находится на крыше, все заходят через окно, а гости ходят по потолку. Интерьер оформлен в стиле социалистического реализма: есть комната отдыха с телевизором и комодом. Здесь же находится и стол из самой длинной цельной доски в мире – 36,83 м. Разумеется, Книга рекордов Гиннеса не обошла его вниманием.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411693"/>
            <a:ext cx="3261742" cy="2446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62674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Ват Ронг </a:t>
            </a:r>
            <a:r>
              <a:rPr lang="ru-RU" dirty="0" err="1"/>
              <a:t>Кхун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 smtClean="0"/>
              <a:t>Чианг</a:t>
            </a:r>
            <a:r>
              <a:rPr lang="ru-RU" dirty="0" smtClean="0"/>
              <a:t>-Рай</a:t>
            </a:r>
            <a:r>
              <a:rPr lang="ru-RU" dirty="0"/>
              <a:t>, Таиланд)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993044" cy="3332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571612"/>
            <a:ext cx="34959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Ват Ронг </a:t>
            </a:r>
            <a:r>
              <a:rPr lang="ru-RU" dirty="0" err="1"/>
              <a:t>Хун</a:t>
            </a:r>
            <a:r>
              <a:rPr lang="ru-RU" dirty="0"/>
              <a:t>, больше известный как «Белый храм», считается одним из самых узнаваемых храмов в Таиланде и, несомненно, одним из самых красивых зданий в мире. Храм находится за пределами города </a:t>
            </a:r>
            <a:r>
              <a:rPr lang="ru-RU" dirty="0" err="1"/>
              <a:t>Чианг</a:t>
            </a:r>
            <a:r>
              <a:rPr lang="ru-RU" dirty="0"/>
              <a:t>-Рай и привлекает большое количество посетителей, тайских и иностранных. Это одна из самых посещаемых достопримечательностей в </a:t>
            </a:r>
            <a:r>
              <a:rPr lang="ru-RU" dirty="0" err="1"/>
              <a:t>Чианг</a:t>
            </a:r>
            <a:r>
              <a:rPr lang="ru-RU" dirty="0"/>
              <a:t> Рай и самый необычный </a:t>
            </a:r>
            <a:r>
              <a:rPr lang="ru-RU" dirty="0" smtClean="0"/>
              <a:t>  храм религии буддистов.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30913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Дома НЛО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Санджи</a:t>
            </a:r>
            <a:r>
              <a:rPr lang="ru-RU" dirty="0"/>
              <a:t>, Тайвань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705457" cy="2468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5567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Странный и удивительный городок </a:t>
            </a:r>
            <a:r>
              <a:rPr lang="ru-RU" dirty="0" err="1"/>
              <a:t>Санджи</a:t>
            </a:r>
            <a:r>
              <a:rPr lang="ru-RU" dirty="0"/>
              <a:t> на Тайване – заброшенный курортный комплекс. Дома в нем по форме напоминали летающую тарелку, поэтому их прозвали дома-НЛО. Город был приобретен в качестве курорта для американских военнослужащих, проходящих службу в восточной Азии.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8" y="4005064"/>
            <a:ext cx="3683316" cy="2452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26880"/>
            <a:ext cx="3909814" cy="2608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3588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71</TotalTime>
  <Words>870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Необычные здания в разных странах мира </vt:lpstr>
      <vt:lpstr>самые невероятные здания мира </vt:lpstr>
      <vt:lpstr>    Евразия Храм Лотоса (Дели, Индия)</vt:lpstr>
      <vt:lpstr>«  «Хан Шатыр» (Астана, Казахстан) </vt:lpstr>
      <vt:lpstr>Музей Гуггенхайма (Бильбао, Испания)</vt:lpstr>
      <vt:lpstr>Кривой дом (Сопот, Польша)</vt:lpstr>
      <vt:lpstr>Перевернутый дом (Шимбарк, Польша)</vt:lpstr>
      <vt:lpstr>   Ват Ронг Кхун (Чианг-Рай, Таиланд)</vt:lpstr>
      <vt:lpstr>  Дома НЛО (Санджи, Тайвань</vt:lpstr>
      <vt:lpstr>   Здание-корзина (Огайо, США)</vt:lpstr>
      <vt:lpstr> Каменный дом (Фафе, Португалия)</vt:lpstr>
      <vt:lpstr> Дом-ботинок (Пенсильвания, США)</vt:lpstr>
      <vt:lpstr> Музыкальное здание (Хуайнань, Китай)</vt:lpstr>
      <vt:lpstr>   Парк развлечений Ferrari World (Остров Яс, Абу-Даби)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Необычные здания на разных континентах </dc:title>
  <dc:creator>Школа 2</dc:creator>
  <cp:lastModifiedBy>Анна</cp:lastModifiedBy>
  <cp:revision>10</cp:revision>
  <dcterms:created xsi:type="dcterms:W3CDTF">2019-01-30T05:47:50Z</dcterms:created>
  <dcterms:modified xsi:type="dcterms:W3CDTF">2023-11-23T17:43:28Z</dcterms:modified>
</cp:coreProperties>
</file>