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80" r:id="rId9"/>
    <p:sldId id="276" r:id="rId10"/>
    <p:sldId id="264" r:id="rId11"/>
    <p:sldId id="278" r:id="rId12"/>
    <p:sldId id="282" r:id="rId13"/>
    <p:sldId id="281" r:id="rId14"/>
    <p:sldId id="285" r:id="rId15"/>
    <p:sldId id="286" r:id="rId16"/>
    <p:sldId id="288" r:id="rId17"/>
    <p:sldId id="289" r:id="rId18"/>
    <p:sldId id="294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217CF-E087-473F-B4F0-5F766E212A35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82CA-1DFE-463A-A9A6-861CFC9DC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82CA-1DFE-463A-A9A6-861CFC9DCB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9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 сад  №2 «Светлячок»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944816" cy="265802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золотая»</a:t>
            </a:r>
            <a:endParaRPr lang="ru-RU" sz="4400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214818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Воспитатель: Шустрова Юлия Михайловна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«Художественно-эстетическое развитие»</a:t>
            </a:r>
            <a:r>
              <a:rPr lang="ru-RU" sz="2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«Разноцветные листья»</a:t>
            </a:r>
            <a:endParaRPr lang="ru-RU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11\Desktop\фото 2 мл. гр\IMG-20231124-WA0037.jpg"/>
          <p:cNvPicPr>
            <a:picLocks noChangeAspect="1" noChangeArrowheads="1"/>
          </p:cNvPicPr>
          <p:nvPr/>
        </p:nvPicPr>
        <p:blipFill>
          <a:blip r:embed="rId2"/>
          <a:srcRect l="13461" t="11475" r="15385" b="9836"/>
          <a:stretch>
            <a:fillRect/>
          </a:stretch>
        </p:blipFill>
        <p:spPr bwMode="auto">
          <a:xfrm>
            <a:off x="2000232" y="1857364"/>
            <a:ext cx="58579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4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«Художественно-эстетическое развитие»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«Ежики», «Мышки», «Грибочки»</a:t>
            </a:r>
            <a:endParaRPr lang="ru-RU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111\Desktop\Фото  средняя гр\IMG_20191209_134346.jpg"/>
          <p:cNvPicPr>
            <a:picLocks noChangeAspect="1" noChangeArrowheads="1"/>
          </p:cNvPicPr>
          <p:nvPr/>
        </p:nvPicPr>
        <p:blipFill>
          <a:blip r:embed="rId2" cstate="print"/>
          <a:srcRect l="12500" t="9615" b="41947"/>
          <a:stretch>
            <a:fillRect/>
          </a:stretch>
        </p:blipFill>
        <p:spPr bwMode="auto">
          <a:xfrm>
            <a:off x="4929190" y="1857364"/>
            <a:ext cx="3724300" cy="293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111\Desktop\Фото  средняя гр\IMG_20191206_172733.jpg"/>
          <p:cNvPicPr>
            <a:picLocks noChangeAspect="1" noChangeArrowheads="1"/>
          </p:cNvPicPr>
          <p:nvPr/>
        </p:nvPicPr>
        <p:blipFill>
          <a:blip r:embed="rId3" cstate="print"/>
          <a:srcRect t="19286" b="40765"/>
          <a:stretch>
            <a:fillRect/>
          </a:stretch>
        </p:blipFill>
        <p:spPr bwMode="auto">
          <a:xfrm>
            <a:off x="642910" y="1714488"/>
            <a:ext cx="4010052" cy="31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500570"/>
            <a:ext cx="3500462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9301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 «Листопад», «Осеннее дерево»</a:t>
            </a:r>
            <a:endParaRPr lang="ru-RU" sz="27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111\Desktop\фото 2 мл. гр\IMG-20231124-WA0014.jpg"/>
          <p:cNvPicPr>
            <a:picLocks noChangeAspect="1" noChangeArrowheads="1"/>
          </p:cNvPicPr>
          <p:nvPr/>
        </p:nvPicPr>
        <p:blipFill>
          <a:blip r:embed="rId2"/>
          <a:srcRect t="17500" r="17857" b="35000"/>
          <a:stretch>
            <a:fillRect/>
          </a:stretch>
        </p:blipFill>
        <p:spPr bwMode="auto">
          <a:xfrm>
            <a:off x="714348" y="1714488"/>
            <a:ext cx="378621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111\Desktop\фото 2 мл. гр\IMG-20231124-WA0015.jpg"/>
          <p:cNvPicPr>
            <a:picLocks noChangeAspect="1" noChangeArrowheads="1"/>
          </p:cNvPicPr>
          <p:nvPr/>
        </p:nvPicPr>
        <p:blipFill>
          <a:blip r:embed="rId3"/>
          <a:srcRect l="6557" t="25000" r="11475" b="33333"/>
          <a:stretch>
            <a:fillRect/>
          </a:stretch>
        </p:blipFill>
        <p:spPr bwMode="auto">
          <a:xfrm>
            <a:off x="2643174" y="4357694"/>
            <a:ext cx="414340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111\Desktop\фото 2 мл. гр\IMG-20231124-WA0017.jpg"/>
          <p:cNvPicPr>
            <a:picLocks noChangeAspect="1" noChangeArrowheads="1"/>
          </p:cNvPicPr>
          <p:nvPr/>
        </p:nvPicPr>
        <p:blipFill>
          <a:blip r:embed="rId4"/>
          <a:srcRect t="19444" b="25000"/>
          <a:stretch>
            <a:fillRect/>
          </a:stretch>
        </p:blipFill>
        <p:spPr bwMode="auto">
          <a:xfrm>
            <a:off x="4786314" y="1785926"/>
            <a:ext cx="400052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2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дождик», «Осенний букет»</a:t>
            </a:r>
            <a:endParaRPr lang="ru-RU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33790"/>
          <a:stretch>
            <a:fillRect/>
          </a:stretch>
        </p:blipFill>
        <p:spPr bwMode="auto">
          <a:xfrm>
            <a:off x="714348" y="1428736"/>
            <a:ext cx="3924000" cy="3357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11\Desktop\фото 2 мл. гр\IMG-20231124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6433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11\Desktop\старшая гр\IMG-20231127-WA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71942"/>
            <a:ext cx="4071966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7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3394075" cy="252095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Сюжетно-ролевые игры: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«Оденем куклу на прогулку»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«Сварим суп из овощей»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«Магазин овощей»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11\Desktop\фото 2 мл. гр\IMG-20231124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71474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11\Desktop\фото 2 мл. гр\IMG-2023112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3929066"/>
            <a:ext cx="3286148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111\Desktop\фото 2 мл. гр\IMG-20231124-WA0002.jpg"/>
          <p:cNvPicPr>
            <a:picLocks noChangeAspect="1" noChangeArrowheads="1"/>
          </p:cNvPicPr>
          <p:nvPr/>
        </p:nvPicPr>
        <p:blipFill>
          <a:blip r:embed="rId4"/>
          <a:srcRect l="15062" b="34426"/>
          <a:stretch>
            <a:fillRect/>
          </a:stretch>
        </p:blipFill>
        <p:spPr bwMode="auto">
          <a:xfrm>
            <a:off x="2714612" y="2285992"/>
            <a:ext cx="357190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111\Desktop\фото 2 мл. гр\IMG-20231124-WA0008.jpg"/>
          <p:cNvPicPr>
            <a:picLocks noChangeAspect="1" noChangeArrowheads="1"/>
          </p:cNvPicPr>
          <p:nvPr/>
        </p:nvPicPr>
        <p:blipFill>
          <a:blip r:embed="rId5"/>
          <a:srcRect b="26087"/>
          <a:stretch>
            <a:fillRect/>
          </a:stretch>
        </p:blipFill>
        <p:spPr bwMode="auto">
          <a:xfrm>
            <a:off x="285720" y="3714752"/>
            <a:ext cx="3230747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6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  «Осень, осень в гости просим!»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11\Desktop\фото 2 мл. гр\IMG-20231124-WA0031.jpg"/>
          <p:cNvPicPr>
            <a:picLocks noChangeAspect="1" noChangeArrowheads="1"/>
          </p:cNvPicPr>
          <p:nvPr/>
        </p:nvPicPr>
        <p:blipFill>
          <a:blip r:embed="rId2"/>
          <a:srcRect r="14666" b="27660"/>
          <a:stretch>
            <a:fillRect/>
          </a:stretch>
        </p:blipFill>
        <p:spPr bwMode="auto">
          <a:xfrm>
            <a:off x="285720" y="1000108"/>
            <a:ext cx="349419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111\Desktop\фото 2 мл. гр\IMG-20231124-WA0030.jpg"/>
          <p:cNvPicPr>
            <a:picLocks noChangeAspect="1" noChangeArrowheads="1"/>
          </p:cNvPicPr>
          <p:nvPr/>
        </p:nvPicPr>
        <p:blipFill>
          <a:blip r:embed="rId3"/>
          <a:srcRect b="24444"/>
          <a:stretch>
            <a:fillRect/>
          </a:stretch>
        </p:blipFill>
        <p:spPr bwMode="auto">
          <a:xfrm>
            <a:off x="4860032" y="1000108"/>
            <a:ext cx="3498182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111\Desktop\фото 2 мл. гр\IMG-20231124-WA0020.jpg"/>
          <p:cNvPicPr>
            <a:picLocks noChangeAspect="1" noChangeArrowheads="1"/>
          </p:cNvPicPr>
          <p:nvPr/>
        </p:nvPicPr>
        <p:blipFill>
          <a:blip r:embed="rId4"/>
          <a:srcRect b="19999"/>
          <a:stretch>
            <a:fillRect/>
          </a:stretch>
        </p:blipFill>
        <p:spPr bwMode="auto">
          <a:xfrm>
            <a:off x="2915816" y="3643314"/>
            <a:ext cx="358164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6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5852" y="819431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Осенняя прогулка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Прогулки по территории детского сада.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Наблюдения за солнцем, небом, осенним дождем, за красотой и богатством осенних красок. 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Наблюдения за деревьями, растущими на территории детского сада.</a:t>
            </a:r>
          </a:p>
        </p:txBody>
      </p:sp>
      <p:pic>
        <p:nvPicPr>
          <p:cNvPr id="5122" name="Picture 2" descr="C:\Users\111\Desktop\фото 2 мл. гр\IMG-20231124-WA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286280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5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54000"/>
            <a:ext cx="9216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старшая гр\IMG-20231127-WA0024.jpg"/>
          <p:cNvPicPr>
            <a:picLocks noChangeAspect="1" noChangeArrowheads="1"/>
          </p:cNvPicPr>
          <p:nvPr/>
        </p:nvPicPr>
        <p:blipFill>
          <a:blip r:embed="rId2"/>
          <a:srcRect t="24963" b="22414"/>
          <a:stretch>
            <a:fillRect/>
          </a:stretch>
        </p:blipFill>
        <p:spPr bwMode="auto">
          <a:xfrm>
            <a:off x="1643042" y="1428736"/>
            <a:ext cx="614366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14488"/>
            <a:ext cx="7786742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600200"/>
            <a:ext cx="8001056" cy="4525963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краткосрочный</a:t>
            </a:r>
          </a:p>
          <a:p>
            <a:pPr algn="ctr"/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второй младшей группы,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воспитатели, родители.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в этом проекте позволит ознакомить их с представлением об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осени -как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времени года, её характерных признаках, развить творческие способности, поисковую деятельность, связную речь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Актуальность: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самое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9268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</a:t>
            </a:r>
            <a:r>
              <a:rPr lang="ru-RU" sz="22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проекта: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детей с красотой осенней природы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проекта для детей: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знакомить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 понятием «время года – осень», с сезонными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изменениями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природе происходящими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осенью.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Р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асширить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многообразии и пользе овощей 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фруктов.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Р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асширять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активизировать словарный запас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В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эмоциональное, положительное отношение к природе, умение видеть прекрасное в разное время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В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бережное отношение к природе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проекта для родителей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экологического воспитания у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Изготовление поделок из природного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материала.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Вовлечь родителей в педагогический процесс, укрепить заинтересованность в сотрудничестве с детским садом.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Сформировать у детей знания об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осени, её признаках и дарах,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бережном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отношении к природе;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Пополнить словарный запас детей, как активного, так и пассивного словаря;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Развить творческие способности у детей.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У родителей появится интерес к образовательному процессу, развитию творчества, знаний и умений у детей.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Участие родителей в совместной продуктивной деятельности.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деятельности</a:t>
            </a:r>
            <a:endParaRPr lang="ru-RU" sz="28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этап </a:t>
            </a:r>
            <a:r>
              <a:rPr lang="ru-RU" sz="40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Подготовительный: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Составление плана работы над проектом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Сбор  материала необходимого для реализации </a:t>
            </a:r>
            <a:r>
              <a:rPr lang="ru-RU" sz="3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</a:t>
            </a:r>
          </a:p>
          <a:p>
            <a:pPr lvl="0">
              <a:lnSpc>
                <a:spcPct val="150000"/>
              </a:lnSpc>
            </a:pPr>
            <a:r>
              <a:rPr lang="ru-RU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Разработка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конспектов </a:t>
            </a:r>
            <a:r>
              <a:rPr lang="ru-RU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занятий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планируемой теме</a:t>
            </a:r>
            <a:endParaRPr lang="ru-RU" sz="3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предметно-развивающей среды по теме проекта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Оформление картотеки: загадок, стихов, пословиц об осени.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800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2800" i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этап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Основной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Работа с детьми: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i="1" dirty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«Социально-коммуникативное развитие»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0100" y="1916832"/>
            <a:ext cx="7244308" cy="4209331"/>
          </a:xfrm>
        </p:spPr>
        <p:txBody>
          <a:bodyPr>
            <a:normAutofit/>
          </a:bodyPr>
          <a:lstStyle/>
          <a:p>
            <a:pPr lvl="0" algn="ctr"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Беседы: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Осень в гости к нам пришла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Какая сегодня погода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Дары осени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Как изменилась одежда людей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pPr lvl="0" algn="ctr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«Времена года»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41454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172272" cy="4425355"/>
          </a:xfrm>
        </p:spPr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 «Прогулка в лесу», «Уборка урожая»</a:t>
            </a:r>
          </a:p>
          <a:p>
            <a:pPr lvl="0"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картинке «Осень в лесу»</a:t>
            </a:r>
          </a:p>
          <a:p>
            <a:pPr lvl="0"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об овощах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/>
          </a:p>
        </p:txBody>
      </p:sp>
      <p:pic>
        <p:nvPicPr>
          <p:cNvPr id="1028" name="Picture 4" descr="C:\Users\111\Desktop\IMG-20231124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214422"/>
            <a:ext cx="27832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11\Desktop\фото 2 мл. гр\IMG-20231124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4149080"/>
            <a:ext cx="2583168" cy="256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111\Desktop\фото 2 мл. гр\IMG-20231124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4149080"/>
            <a:ext cx="2557518" cy="249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8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«Речевое развитие»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147248" cy="4785395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Чтение художественной литературы:</a:t>
            </a: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Блок «Зайчик»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З. Александрова «Дождик»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А.К. Бальмонт «Осень»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Плещеев «Осень наступила»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Босев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«Дождь»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Ю.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Тувим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«Овощи»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Русская народная сказка 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«Вершки и корешки»</a:t>
            </a:r>
            <a:endParaRPr lang="ru-RU" sz="2200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280</Words>
  <Application>Microsoft Office PowerPoint</Application>
  <PresentationFormat>Экран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дошкольное образовательное учреждение  детский  сад  №2 «Светлячок»</vt:lpstr>
      <vt:lpstr>Презентация PowerPoint</vt:lpstr>
      <vt:lpstr>  Проблема: у 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Участие детей в этом проекте позволит ознакомить их с представлением об осени -как времени года, её характерных признаках, развить творческие способности, поисковую деятельность, связную речь.  Актуальность: часто взрослые забывают понаблюдать с ребенком, полюбоваться красотой мира природы, не поддерживают детскую любознательность. Именно ранний возраст -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природу.  </vt:lpstr>
      <vt:lpstr> Цель проекта: познакомить детей с красотой осенней природы.  Задачи проекта для детей: 1. Познакомить детей с понятием «время года – осень», с сезонными  изменениями в природе происходящими осенью.  2. Расширить представление о многообразии и пользе овощей и фруктов.  3. Расширять и активизировать словарный запас детей. 4. Воспитывать у детей эмоциональное, положительное отношение к природе, умение видеть прекрасное в разное время года.  5. Воспитывать бережное отношение к природе.  Задачи проекта для родителей: 1. Формирование экологического воспитания у детей. 2. Изготовление поделок из природного материала. 3. Вовлечь родителей в педагогический процесс, укрепить заинтересованность в сотрудничестве с детским садом. </vt:lpstr>
      <vt:lpstr>Ожидаемые результаты для детей:  1. Сформировать у детей знания об осени, её признаках и дарах, о бережном отношении к природе;  2. Пополнить словарный запас детей, как активного, так и пассивного словаря;  3. Развить творческие способности у детей.  Ожидаемые результаты для родителей:  1. У родителей появится интерес к образовательному процессу, развитию творчества, знаний и умений у детей. 2. Участие родителей в совместной продуктивной деятельности.  </vt:lpstr>
      <vt:lpstr>Этапы проектной деятельности</vt:lpstr>
      <vt:lpstr>2 этап Основной  Работа с детьми: Образовательная область  «Социально-коммуникативное развитие»</vt:lpstr>
      <vt:lpstr>Образовательная область «Познавательное развитие»</vt:lpstr>
      <vt:lpstr> Образовательная область «Речевое развитие» </vt:lpstr>
      <vt:lpstr>Образовательная область  «Художественно-эстетическое развитие» Рисование «Разноцветные листья»</vt:lpstr>
      <vt:lpstr>Образовательная область  «Художественно-эстетическое развитие» Лепка «Ежики», «Мышки», «Грибочки»</vt:lpstr>
      <vt:lpstr>Образовательная область  «Художественно-эстетическое развитие» Аппликация  «Листопад», «Осеннее дерево»</vt:lpstr>
      <vt:lpstr>Образовательная область  «Художественно-эстетическое развитие»  «Осенний дождик», «Осенний букет»</vt:lpstr>
      <vt:lpstr>Развитие игровой деятельности</vt:lpstr>
      <vt:lpstr>Утренник  «Осень, осень в гости просим!»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</dc:title>
  <dc:creator>Dimon</dc:creator>
  <cp:lastModifiedBy>User</cp:lastModifiedBy>
  <cp:revision>90</cp:revision>
  <dcterms:created xsi:type="dcterms:W3CDTF">2016-11-12T14:08:51Z</dcterms:created>
  <dcterms:modified xsi:type="dcterms:W3CDTF">2023-11-28T05:23:18Z</dcterms:modified>
</cp:coreProperties>
</file>