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7" r:id="rId2"/>
    <p:sldId id="274" r:id="rId3"/>
    <p:sldId id="270" r:id="rId4"/>
    <p:sldId id="271" r:id="rId5"/>
    <p:sldId id="272" r:id="rId6"/>
    <p:sldId id="259" r:id="rId7"/>
    <p:sldId id="276" r:id="rId8"/>
    <p:sldId id="275" r:id="rId9"/>
    <p:sldId id="262" r:id="rId10"/>
    <p:sldId id="261" r:id="rId11"/>
    <p:sldId id="263" r:id="rId12"/>
    <p:sldId id="264" r:id="rId13"/>
    <p:sldId id="265" r:id="rId14"/>
    <p:sldId id="266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72D0B-3F5E-4D66-B064-450724852742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AED9D-687D-4EE8-B682-278F43D96BE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95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843808" y="5661248"/>
            <a:ext cx="5472608" cy="936104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Составитель: Воспитатель МДОУ детский сад №2 «Светлячок» Иванова Виктория Сергеевна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1196752"/>
            <a:ext cx="7175351" cy="1793167"/>
          </a:xfrm>
        </p:spPr>
        <p:txBody>
          <a:bodyPr/>
          <a:lstStyle/>
          <a:p>
            <a:pPr algn="ctr"/>
            <a:r>
              <a:rPr lang="ru-RU" b="0" dirty="0" smtClean="0"/>
              <a:t> </a:t>
            </a:r>
            <a:r>
              <a:rPr lang="ru-RU" sz="4400" b="0" dirty="0">
                <a:cs typeface="Aharoni" pitchFamily="2" charset="-79"/>
              </a:rPr>
              <a:t>Путешествие по русским </a:t>
            </a:r>
            <a:r>
              <a:rPr lang="ru-RU" sz="4400" b="0" dirty="0" smtClean="0">
                <a:cs typeface="Aharoni" pitchFamily="2" charset="-79"/>
              </a:rPr>
              <a:t>    народным </a:t>
            </a:r>
            <a:r>
              <a:rPr lang="ru-RU" sz="4400" b="0" dirty="0">
                <a:cs typeface="Aharoni" pitchFamily="2" charset="-79"/>
              </a:rPr>
              <a:t>сказкам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57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3.bp.blogspot.com/-wblbTzA6m6U/UVxlMzRROGI/AAAAAAAACOk/mnb5Ju9i6Ps/s1600/%D0%91%D0%B0%D0%B1%D0%B0+%D0%AF%D0%B3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5668"/>
            <a:ext cx="892899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889795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5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pdb/1325329/8d90bbb8-a330-496a-a5d0-005c3dcf71e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527"/>
            <a:ext cx="8928991" cy="65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vatars.mds.yandex.net/get-pdb/1352825/e3172776-fb10-477c-9ff5-402f2fd133a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6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8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grandgames.net/puzzle/source/kolobok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4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11e8/0003ceef-859727e1/im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4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663"/>
            <a:ext cx="8928991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8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845"/>
            <a:ext cx="8784976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idag.ru/upload/medialibrary/0d5/0d52dd3777c488d0002eab960b947b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6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3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9920"/>
            <a:ext cx="8928992" cy="672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9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ollforkids.ru/uploads/posts/2012-07/1342506361_sne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6" y="116632"/>
            <a:ext cx="8784975" cy="66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409</TotalTime>
  <Words>20</Words>
  <Application>Microsoft Office PowerPoint</Application>
  <PresentationFormat>Экран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 Путешествие по русским     народным сказкам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2019-04-28T12:52:31Z</dcterms:created>
  <dcterms:modified xsi:type="dcterms:W3CDTF">2023-12-14T19:44:01Z</dcterms:modified>
</cp:coreProperties>
</file>