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LENOVO\Desktop\pobe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arfiles.ru/uploads/posts/2019-08/1565774198_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history-doc.ru/wp-content/uploads/2021/08/2-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tula.roskazna.gov.ru/upload/resize_cache/iblock/f22/1300_900_1/1941_10_24_2_183_23_11_2021_ver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xn--90afexnvh4f.xn--p1acf/sites/default/files/841d020448e4163dcff460d026a7d835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LENOVO\Desktop\841d020448e4163dcff460d026a7d83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071810"/>
          </a:xfrm>
          <a:prstGeom prst="rect">
            <a:avLst/>
          </a:prstGeom>
          <a:noFill/>
        </p:spPr>
      </p:pic>
      <p:sp>
        <p:nvSpPr>
          <p:cNvPr id="24583" name="AutoShape 7" descr="https://www.kolos-74.ru/media/k2/galleries/5982/43539bb2b39f1552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C:\Users\LENOVO\Desktop\43539bb2b39f1552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00372"/>
            <a:ext cx="559595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esktop\war_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286124"/>
          </a:xfrm>
          <a:prstGeom prst="rect">
            <a:avLst/>
          </a:prstGeom>
          <a:noFill/>
        </p:spPr>
      </p:pic>
      <p:sp>
        <p:nvSpPr>
          <p:cNvPr id="25604" name="AutoShape 4" descr="https://img-fotki.yandex.ru/get/9306/225044291.1/0_ba660_4370eca5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cdnn21.img.ria.ru/images/07e5/04/1a/1730011118_0:303:2750:1851_1920x0_80_0_0_66d2de2e2050478e213a08f566e1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906" y="3286124"/>
            <a:ext cx="6554094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history-doc.ru/wp-content/uploads/2020/11/1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tdata.ru/u15/photo9208/2075057805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000396"/>
          </a:xfrm>
          <a:prstGeom prst="rect">
            <a:avLst/>
          </a:prstGeom>
          <a:noFill/>
        </p:spPr>
      </p:pic>
      <p:pic>
        <p:nvPicPr>
          <p:cNvPr id="27652" name="Picture 4" descr="https://i.pinimg.com/originals/fe/1f/00/fe1f0065d4e3c9dfe6f4d1588d9118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sp>
        <p:nvSpPr>
          <p:cNvPr id="27654" name="AutoShape 6" descr="https://rusinskiimir.ru/wp-content/uploads/2021/05/%D0%A4%D0%BE%D1%82%D0%BE.-%D0%91%D0%B8%D1%82%D0%B2%D0%B0-%D0%B7%D0%B0-%D0%A0%D0%B6%D0%B5%D0%B2-%D0%B2-%D0%92%D0%9E%D0%927.-%D0%A0%D1%83%D1%81%D0%B8%D0%BD%D1%81%D0%BA%D0%B8%D0%B9-%D0%9C%D0%B8%D1%80.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sun9-88.userapi.com/impg/7NZekTTF9fIg4acHO3S9hgEowALMYejKOEAkFw/SZZkX3HPcwE.jpg?size=812x850&amp;quality=95&amp;sign=7e0eee541341b26b9a43588778c41591&amp;c_uniq_tag=Q5ztStvpHCjQjNDmrl0oLkInZ-eZI9KDUl2qE-6qv4Q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450056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originals/44/50/ea/4450ea3ce04e7d3495064b673fb6db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30805" cy="2857496"/>
          </a:xfrm>
          <a:prstGeom prst="rect">
            <a:avLst/>
          </a:prstGeom>
          <a:noFill/>
        </p:spPr>
      </p:pic>
      <p:pic>
        <p:nvPicPr>
          <p:cNvPr id="28676" name="Picture 4" descr="http://aeslib.ru/wp-content/uploads/2017/02/NARA_-_54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33" y="0"/>
            <a:ext cx="5143567" cy="6858000"/>
          </a:xfrm>
          <a:prstGeom prst="rect">
            <a:avLst/>
          </a:prstGeom>
          <a:noFill/>
        </p:spPr>
      </p:pic>
      <p:sp>
        <p:nvSpPr>
          <p:cNvPr id="28678" name="AutoShape 6" descr="https://3.bp.blogspot.com/-8h4wOU-0iS4/VpLtGsq-GGI/AAAAAAAABTw/tdvc3N87JYA/s1600/fortepan_43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i.pinimg.com/originals/92/6b/41/926b4124bd274d7b0732bd56f561ce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4071934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mycdn.me/i?r=AzFIxPtkV78jcmdRfpoIOyaJjvx3zIO_fvy4xRDLLjjXcDO7EuABt8t6j6ROsg0Sw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r.mt.ru/r30/photo1675/20057014656-0/jpg/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russianprehistory.com/userfiles/132/29473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cdn.culture.ru/images/176de77e-33f8-5557-b995-7b9f82374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cdfd301d43c9d142ca6a333fbd1_pre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s.mediasalt.ru/cache/content/data/images/243/243379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pionery-geroi.ucoz.ru/MaratKazey/KazeyMa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ngsarov.ru/sites/default/files/inline-images/%D0%97%D0%B8%D0%BD%D0%B0%20%D0%9F%D0%BE%D1%80%D1%82%D0%BD%D0%BE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orchidea-shop.ru/base/data/7313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tatic.1tv.ru/uploads/video/material/splash/2020/05/01/596222/big/596222_big_954d88c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uztt.ru/wp-content/uploads/2020/05/Eyah-Ro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dzeninfra.ru/get-zen_doc/3979494/pub_628d7321436327728d8b8770_628d736fac85ae2bde103f1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postila.ru/data/04/c4/bd/43/04c4bd432491a0054a46c4145e5f748939eeb3b516b64f93fb11a8d0e5e0f6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postila.ru/data/04/c4/bd/43/04c4bd432491a0054a46c4145e5f748939eeb3b516b64f93fb11a8d0e5e0f6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LENOVO\Desktop\04c4bd432491a0054a46c4145e5f748939eeb3b516b64f93fb11a8d0e5e0f6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esktop\image105-14-995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3022630"/>
          </a:xfrm>
          <a:prstGeom prst="rect">
            <a:avLst/>
          </a:prstGeom>
          <a:noFill/>
        </p:spPr>
      </p:pic>
      <p:pic>
        <p:nvPicPr>
          <p:cNvPr id="18435" name="Picture 3" descr="C:\Users\LENOVO\Desktop\image100-13-1011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000372"/>
          </a:xfrm>
          <a:prstGeom prst="rect">
            <a:avLst/>
          </a:prstGeom>
          <a:noFill/>
        </p:spPr>
      </p:pic>
      <p:pic>
        <p:nvPicPr>
          <p:cNvPr id="18436" name="Picture 4" descr="C:\Users\LENOVO\Desktop\image069-15-483x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586140" cy="3786190"/>
          </a:xfrm>
          <a:prstGeom prst="rect">
            <a:avLst/>
          </a:prstGeom>
          <a:noFill/>
        </p:spPr>
      </p:pic>
      <p:pic>
        <p:nvPicPr>
          <p:cNvPr id="18437" name="Picture 5" descr="C:\Users\LENOVO\Desktop\image037-19-1097x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071810"/>
            <a:ext cx="550069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dzeninfra.ru/get-zen_doc/3965361/pub_5f815cff42a69673f71ce81c_5f815fa642a69673f72075c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3" cy="3429000"/>
          </a:xfrm>
          <a:prstGeom prst="rect">
            <a:avLst/>
          </a:prstGeom>
          <a:noFill/>
        </p:spPr>
      </p:pic>
      <p:pic>
        <p:nvPicPr>
          <p:cNvPr id="19460" name="Picture 4" descr="https://coolsen.ru/wp-content/uploads/2021/12/111-20211220_175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429000"/>
            <a:ext cx="650085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cameralabs.org/media/lab19/07/09-1/sovetskaya-fotografiya-voyna-shayhet-120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illionstatusov.ru/pic/statpic/all14/62b4566e480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12</cp:revision>
  <dcterms:created xsi:type="dcterms:W3CDTF">2023-04-05T15:32:35Z</dcterms:created>
  <dcterms:modified xsi:type="dcterms:W3CDTF">2023-04-05T17:36:47Z</dcterms:modified>
</cp:coreProperties>
</file>