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57356" y="38576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214290"/>
            <a:ext cx="670927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учреждение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/с №2 «Светлячок» 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41960" y="2214554"/>
            <a:ext cx="51279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«Осень – чудная пора»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29322" y="4714884"/>
            <a:ext cx="309886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Хорева Наталья Николаевна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7225" y="857232"/>
            <a:ext cx="764386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Сюжетно-ролевые игры: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«На прогулке в осеннем лесу», «Овощной магазин», «Магазин цветов», «Семья»;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Дидактические игры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 «Кто больше знает примет осени?», «Хлопай в ладоши» , «Какая бывает осень?», «Угадай, что где растет?», «Найди дерево по описанию», «Найди пару», «Зимние запасы», «Времена года», «Узнай по описанию», «Чудесный мешочек".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Беседы: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«Сколько красок у осени?», «Золотая осень», «Овощи», «Фрукты», «Ягоды», «Грибы», «Осенний лес», «Поздняя осень», «Животный и растительный мир осеннего леса», «Жизнь природы осенью», «Как заполнять календарь природы?», «Овощи и фрукты на нашем столе», «Труд людей осенью» и др.;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7224" y="428604"/>
            <a:ext cx="764386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/>
              <a:t>Художественно-эстетическое развитие</a:t>
            </a:r>
            <a:endParaRPr lang="ru-RU" sz="2400" dirty="0" smtClean="0"/>
          </a:p>
          <a:p>
            <a:r>
              <a:rPr lang="ru-RU" sz="2400" i="1" dirty="0" smtClean="0"/>
              <a:t>Аппликация: </a:t>
            </a:r>
            <a:r>
              <a:rPr lang="ru-RU" sz="2400" dirty="0" smtClean="0"/>
              <a:t>Коллективная работа: «Осенние деревья»</a:t>
            </a:r>
          </a:p>
          <a:p>
            <a:r>
              <a:rPr lang="ru-RU" sz="2400" i="1" dirty="0" smtClean="0"/>
              <a:t>Рисование: </a:t>
            </a:r>
            <a:r>
              <a:rPr lang="ru-RU" sz="2400" dirty="0" smtClean="0"/>
              <a:t>«Нарядные грибочки»</a:t>
            </a:r>
            <a:r>
              <a:rPr lang="ru-RU" sz="2400" i="1" dirty="0" smtClean="0"/>
              <a:t>, </a:t>
            </a:r>
            <a:r>
              <a:rPr lang="ru-RU" sz="2400" dirty="0" smtClean="0"/>
              <a:t>«Чем нам осень нравится», «Наш участок осенью»</a:t>
            </a:r>
            <a:r>
              <a:rPr lang="ru-RU" sz="2400" i="1" dirty="0" smtClean="0"/>
              <a:t>, </a:t>
            </a:r>
            <a:r>
              <a:rPr lang="ru-RU" sz="2400" dirty="0" smtClean="0"/>
              <a:t>«Как звери готовятся к зиме»,раскраски: «Золотая осень»; </a:t>
            </a:r>
          </a:p>
          <a:p>
            <a:r>
              <a:rPr lang="ru-RU" sz="2400" i="1" dirty="0" smtClean="0"/>
              <a:t>Лепка</a:t>
            </a:r>
            <a:r>
              <a:rPr lang="ru-RU" sz="2400" dirty="0" smtClean="0"/>
              <a:t>: «Овощи и фрукты», «Грибы», «Деревья осеннего леса»;</a:t>
            </a:r>
          </a:p>
          <a:p>
            <a:r>
              <a:rPr lang="ru-RU" sz="2400" i="1" dirty="0" smtClean="0"/>
              <a:t>Слушание музыкальных произведений: </a:t>
            </a:r>
            <a:r>
              <a:rPr lang="ru-RU" sz="2400" dirty="0" smtClean="0"/>
              <a:t>П. И. Чайковский «Осенняя песнь»</a:t>
            </a:r>
            <a:r>
              <a:rPr lang="ru-RU" sz="2400" i="1" dirty="0" smtClean="0"/>
              <a:t>, </a:t>
            </a:r>
            <a:r>
              <a:rPr lang="ru-RU" sz="2400" dirty="0" smtClean="0"/>
              <a:t>А. </a:t>
            </a:r>
            <a:r>
              <a:rPr lang="ru-RU" sz="2400" dirty="0" err="1" smtClean="0"/>
              <a:t>Вивальди</a:t>
            </a:r>
            <a:r>
              <a:rPr lang="ru-RU" sz="2400" dirty="0" smtClean="0"/>
              <a:t> «Осень»</a:t>
            </a:r>
          </a:p>
          <a:p>
            <a:r>
              <a:rPr lang="ru-RU" sz="2400" i="1" dirty="0" smtClean="0"/>
              <a:t>Пение: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57224" y="1071546"/>
            <a:ext cx="76438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Физическое развитие</a:t>
            </a:r>
            <a:endParaRPr lang="ru-RU" sz="2800" dirty="0" smtClean="0"/>
          </a:p>
          <a:p>
            <a:r>
              <a:rPr lang="ru-RU" sz="2800" dirty="0" smtClean="0"/>
              <a:t>- Пальчиковая гимнастка «Вышел дождик погулять», «Листочки»;</a:t>
            </a:r>
          </a:p>
          <a:p>
            <a:r>
              <a:rPr lang="ru-RU" sz="2800" dirty="0" smtClean="0"/>
              <a:t>- физкультминутка «Мы – осенние листочки», «Ветерок»;</a:t>
            </a:r>
          </a:p>
          <a:p>
            <a:r>
              <a:rPr lang="ru-RU" sz="2800" dirty="0" smtClean="0"/>
              <a:t>- дыхательная гимнастика «Ветерок»;</a:t>
            </a:r>
          </a:p>
          <a:p>
            <a:r>
              <a:rPr lang="ru-RU" sz="2800" dirty="0" smtClean="0"/>
              <a:t>- хороводная игра «К нам осень пришла»;</a:t>
            </a:r>
          </a:p>
          <a:p>
            <a:r>
              <a:rPr lang="ru-RU" sz="2800" dirty="0" smtClean="0"/>
              <a:t>- </a:t>
            </a:r>
            <a:r>
              <a:rPr lang="ru-RU" sz="2800" dirty="0" err="1" smtClean="0"/>
              <a:t>п</a:t>
            </a:r>
            <a:r>
              <a:rPr lang="ru-RU" sz="2800" dirty="0" smtClean="0"/>
              <a:t>/и «У медведя во бору», «</a:t>
            </a:r>
            <a:r>
              <a:rPr lang="ru-RU" sz="2800" dirty="0" err="1" smtClean="0"/>
              <a:t>Совушка</a:t>
            </a:r>
            <a:r>
              <a:rPr lang="ru-RU" sz="2800" dirty="0" smtClean="0"/>
              <a:t>», «Перелет птиц», «Раз, два, три, названный лист бери»;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348" y="1071546"/>
            <a:ext cx="771530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Взаимодействие с родителями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-Консультация для родителей «Как сделать осеннюю прогулку интересной»;</a:t>
            </a:r>
            <a:br>
              <a:rPr lang="ru-RU" sz="2800" dirty="0" smtClean="0"/>
            </a:br>
            <a:r>
              <a:rPr lang="ru-RU" sz="2800" dirty="0" smtClean="0"/>
              <a:t>-Папка-передвижка «Осенние месяцы»;</a:t>
            </a:r>
            <a:br>
              <a:rPr lang="ru-RU" sz="2800" dirty="0" smtClean="0"/>
            </a:br>
            <a:r>
              <a:rPr lang="ru-RU" sz="2800" dirty="0" smtClean="0"/>
              <a:t>-Сбор природного материала.;</a:t>
            </a:r>
            <a:br>
              <a:rPr lang="ru-RU" sz="2800" dirty="0" smtClean="0"/>
            </a:br>
            <a:r>
              <a:rPr lang="ru-RU" sz="2800" dirty="0" smtClean="0"/>
              <a:t>-разучивание с детьми стихов и изготовление костюмов к утреннику;</a:t>
            </a:r>
          </a:p>
          <a:p>
            <a:r>
              <a:rPr lang="ru-RU" sz="2800" dirty="0" smtClean="0"/>
              <a:t>- Конкурс семейных поделок из даров осени «Осенние фантазии»;</a:t>
            </a:r>
          </a:p>
          <a:p>
            <a:r>
              <a:rPr lang="ru-RU" sz="2800" dirty="0" smtClean="0"/>
              <a:t>- Организация выставок детских работ.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348" y="1571612"/>
            <a:ext cx="807249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Тип проекта: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групповой, познавательно-исследовательский, творческий, игровой.</a:t>
            </a:r>
          </a:p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Длительность: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среднесрочный: сентябрь – октябрь 2019г.</a:t>
            </a:r>
          </a:p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Участники проекта: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дети старшей группы, воспитатель, музыкальный руководитель, родители.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642918"/>
            <a:ext cx="835824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Осень – одно из благоприятных времен года для наблюдений за изменениями в природе. При изучении природных явлений дошкольники обращают внимания на многие признаки этого замечательного времен года, учатся прослеживать связь между ними, знакомятся с осенней природой.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Совместная деятельность детей, родителей и педагогов в рамках данного проекта способствует установлению благоприятного климата в детском коллективе, расширению кругозора детей и взрослых, наполняет их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творческой энергией, помогает в организации сотрудничества семьи и образовательного учреждения.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8662" y="857232"/>
            <a:ext cx="750099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Расширение представлений детей об осени как времени года, развивать умение самостоятельно находить первые признаки осени, помочь детям увидеть всю красоту осенней природы и богатство осенних даров, создать условия для художественно-эстетического воспитания детей, развития их познавательных и творческих способностей.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539" y="428604"/>
            <a:ext cx="7286676" cy="6246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Расширить и обогатить представления детей, систематизировать и углубить их знания о сезонных изменениях в природе в осенний период.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Отразить наблюдения и полученные знания в различных видах деятельности (изобразительной, игровой, умственной).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Способствовать развитию познавательной активности, мышления, воображения, фантазии, творческих способностей и коммуникативных навыков.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Воспитывать у детей умение любоваться осенней природой, чувствовать её красоту.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Приобщать родителей к совместной творческой деятельности с детьми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7224" y="428604"/>
            <a:ext cx="742955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Предполагаемый результат:</a:t>
            </a:r>
            <a:endParaRPr lang="ru-RU" sz="3200" dirty="0" smtClean="0"/>
          </a:p>
          <a:p>
            <a:r>
              <a:rPr lang="ru-RU" sz="2200" dirty="0" smtClean="0"/>
              <a:t>- </a:t>
            </a:r>
            <a:r>
              <a:rPr lang="ru-RU" sz="2200" i="1" dirty="0" smtClean="0"/>
              <a:t>познавательное развитие:</a:t>
            </a:r>
            <a:r>
              <a:rPr lang="ru-RU" sz="2200" dirty="0" smtClean="0"/>
              <a:t> расширение знаний о сезонных изменениях в природе, об их причинах;</a:t>
            </a:r>
          </a:p>
          <a:p>
            <a:r>
              <a:rPr lang="ru-RU" sz="2200" dirty="0" smtClean="0"/>
              <a:t>- </a:t>
            </a:r>
            <a:r>
              <a:rPr lang="ru-RU" sz="2200" i="1" dirty="0" smtClean="0"/>
              <a:t>речевое развитие:</a:t>
            </a:r>
            <a:r>
              <a:rPr lang="ru-RU" sz="2200" dirty="0" smtClean="0"/>
              <a:t> активизация и обогащение словарного запаса детей по теме проекта, формирование умения правильно формулировать предложения, составлять рассказы по предложенному материалу;</a:t>
            </a:r>
          </a:p>
          <a:p>
            <a:r>
              <a:rPr lang="ru-RU" sz="2200" dirty="0" smtClean="0"/>
              <a:t>- </a:t>
            </a:r>
            <a:r>
              <a:rPr lang="ru-RU" sz="2200" i="1" dirty="0" smtClean="0"/>
              <a:t>социально-коммуникативное развитие:</a:t>
            </a:r>
            <a:r>
              <a:rPr lang="ru-RU" sz="2200" dirty="0" smtClean="0"/>
              <a:t> формирование у детей ответственного отношения к природе как к основе экологических условий жизни;</a:t>
            </a:r>
          </a:p>
          <a:p>
            <a:r>
              <a:rPr lang="ru-RU" sz="2200" dirty="0" smtClean="0"/>
              <a:t>- </a:t>
            </a:r>
            <a:r>
              <a:rPr lang="ru-RU" sz="2200" i="1" dirty="0" smtClean="0"/>
              <a:t>художественно-эстетическое развитие:</a:t>
            </a:r>
            <a:r>
              <a:rPr lang="ru-RU" sz="2200" dirty="0" smtClean="0"/>
              <a:t> достижение положительного эмоционального отклика у детей при знакомстве с произведениями живописи и музыки, отражение своих эмоций в собственной изобразительной деятельности;</a:t>
            </a:r>
          </a:p>
          <a:p>
            <a:r>
              <a:rPr lang="ru-RU" sz="2200" dirty="0" smtClean="0"/>
              <a:t>- </a:t>
            </a:r>
            <a:r>
              <a:rPr lang="ru-RU" sz="2200" i="1" dirty="0" smtClean="0"/>
              <a:t>физическое развитие:</a:t>
            </a:r>
            <a:r>
              <a:rPr lang="ru-RU" sz="2200" dirty="0" smtClean="0"/>
              <a:t> повышение эмоционального, психологического, физического благополучия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7158" y="714356"/>
            <a:ext cx="83582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Этапы реализации проекта.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 этап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Подготовительный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Составление плана совместной работы с детьми и родителями.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Поисковая работа по подбору информационного материала, художественных произведений и дидактических игр.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Подбор музыкального материала.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Приготовление материалов для художественного творчества.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Оформление папок передвижек для родителей по теме проекта.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Консультации для родителей.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Сбор природного материала для изготовления поделок.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348" y="571480"/>
            <a:ext cx="792961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2 этап.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Практический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Познавательное развитие: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Цикл наблюдений «Изучаем жизнь природы осенью»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Экскурсия по территории ДОУ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/и «С какого дерева листок», «Кто больше знает примет осени», «Времена года», «Когда это бывает»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беседа по ОБЖ: «Как вести себя у водоемов поздней осенью», «Съедобные и несъедобные грибы»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iroda-listya-osen-klyon-12328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348" y="642918"/>
            <a:ext cx="778674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Речевое развитие</a:t>
            </a:r>
            <a:endParaRPr lang="ru-RU" sz="2800" dirty="0" smtClean="0"/>
          </a:p>
          <a:p>
            <a:r>
              <a:rPr lang="ru-RU" sz="2800" dirty="0" smtClean="0"/>
              <a:t>- А. С. Пушкин «Уж небо осенью дышало…»;</a:t>
            </a:r>
          </a:p>
          <a:p>
            <a:r>
              <a:rPr lang="ru-RU" sz="2800" dirty="0" smtClean="0"/>
              <a:t>- К. Бальмонт «Осень»;</a:t>
            </a:r>
          </a:p>
          <a:p>
            <a:r>
              <a:rPr lang="ru-RU" sz="2800" dirty="0" smtClean="0"/>
              <a:t>- А. Майков «Осенние листья»;</a:t>
            </a:r>
          </a:p>
          <a:p>
            <a:r>
              <a:rPr lang="ru-RU" sz="2800" dirty="0" smtClean="0"/>
              <a:t>- Е. Трутнева «Листопад», «Улетает лето»;</a:t>
            </a:r>
          </a:p>
          <a:p>
            <a:r>
              <a:rPr lang="ru-RU" sz="2800" dirty="0" smtClean="0"/>
              <a:t>- Г. </a:t>
            </a:r>
            <a:r>
              <a:rPr lang="ru-RU" sz="2800" dirty="0" err="1" smtClean="0"/>
              <a:t>Скребицкий</a:t>
            </a:r>
            <a:r>
              <a:rPr lang="ru-RU" sz="2800" dirty="0" smtClean="0"/>
              <a:t> «Осень»;</a:t>
            </a:r>
          </a:p>
          <a:p>
            <a:r>
              <a:rPr lang="ru-RU" sz="2800" dirty="0" smtClean="0"/>
              <a:t>- П. Молчанов «Последний лист»;</a:t>
            </a:r>
          </a:p>
          <a:p>
            <a:r>
              <a:rPr lang="ru-RU" sz="2800" dirty="0" smtClean="0"/>
              <a:t>- Н. Абрамцева «Осенняя сказка»;</a:t>
            </a:r>
          </a:p>
          <a:p>
            <a:r>
              <a:rPr lang="ru-RU" sz="2800" dirty="0" smtClean="0"/>
              <a:t>- загадки, пословицы, поговорки;</a:t>
            </a:r>
          </a:p>
          <a:p>
            <a:r>
              <a:rPr lang="ru-RU" sz="2800" dirty="0" smtClean="0"/>
              <a:t>- составление рассказов об осени из личного опыта и по картинам и иллюстрациям;</a:t>
            </a:r>
          </a:p>
          <a:p>
            <a:r>
              <a:rPr lang="ru-RU" sz="2800" dirty="0" smtClean="0"/>
              <a:t>- </a:t>
            </a:r>
            <a:r>
              <a:rPr lang="ru-RU" sz="2800" dirty="0" err="1" smtClean="0"/>
              <a:t>д</a:t>
            </a:r>
            <a:r>
              <a:rPr lang="ru-RU" sz="2800" dirty="0" smtClean="0"/>
              <a:t>/и «Назови ласково», «Какая бывает осень?».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644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14</cp:revision>
  <dcterms:created xsi:type="dcterms:W3CDTF">2019-09-09T06:03:14Z</dcterms:created>
  <dcterms:modified xsi:type="dcterms:W3CDTF">2019-09-09T08:19:42Z</dcterms:modified>
</cp:coreProperties>
</file>