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257" r:id="rId4"/>
    <p:sldId id="264" r:id="rId5"/>
    <p:sldId id="262" r:id="rId6"/>
    <p:sldId id="261" r:id="rId7"/>
    <p:sldId id="260" r:id="rId8"/>
    <p:sldId id="259" r:id="rId9"/>
    <p:sldId id="266" r:id="rId10"/>
    <p:sldId id="258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94" r:id="rId19"/>
    <p:sldId id="285" r:id="rId20"/>
    <p:sldId id="273" r:id="rId21"/>
    <p:sldId id="274" r:id="rId22"/>
    <p:sldId id="275" r:id="rId23"/>
    <p:sldId id="276" r:id="rId24"/>
    <p:sldId id="277" r:id="rId25"/>
    <p:sldId id="284" r:id="rId26"/>
    <p:sldId id="278" r:id="rId27"/>
    <p:sldId id="286" r:id="rId28"/>
    <p:sldId id="279" r:id="rId29"/>
    <p:sldId id="287" r:id="rId30"/>
    <p:sldId id="289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23" autoAdjust="0"/>
    <p:restoredTop sz="94660"/>
  </p:normalViewPr>
  <p:slideViewPr>
    <p:cSldViewPr>
      <p:cViewPr varScale="1">
        <p:scale>
          <a:sx n="65" d="100"/>
          <a:sy n="65" d="100"/>
        </p:scale>
        <p:origin x="-1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E155-7742-4D23-AA56-1CBBCE8C39B9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BAB0-FF94-4660-9A2F-D890C09AD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BAB0-FF94-4660-9A2F-D890C09ADA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BAB0-FF94-4660-9A2F-D890C09ADA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BAB0-FF94-4660-9A2F-D890C09ADA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BAB0-FF94-4660-9A2F-D890C09ADA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BAB0-FF94-4660-9A2F-D890C09ADA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6BAB0-FF94-4660-9A2F-D890C09ADA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530C-C8D8-4A63-9BAB-E471AF77948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884E-FC29-4FC0-A573-464ADCB38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642966"/>
            <a:ext cx="97536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583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детский сад №2 «Светлячок»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«Мир на кончиках пальцев»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по развитию мелкой моторики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Воспитатель: Смирнова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Светлана Николаевна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448800" cy="78009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развитие мелкой моторики у детей;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формирование речевых навыков у детей;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интеллектуальное развитие детей;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-пополнение предметно-развивающей среды;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обогащение родительского опыта в воспитании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Мелкую моторику рук развивают: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44444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альчиковая гимнастика с использованием стихов, песенок,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народных сказок;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массаж с растиранием пальчиков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массажёрами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рук;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ародные игры с ладошками;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 с природным материалом;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 с предметами домашнего обихода;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 с песком и водой;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альчиковый театр;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идактические игры;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анятия продуктивной деятельностью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Использование мелкой моторики в различных видах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-продуктивная деятельность;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индивидуальная работа;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самостоятельная деятельность;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-прогулка;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утренняя гимнастика;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-самообслуживание;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с родителями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14338"/>
            <a:ext cx="957266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Пальчиковые игры со словами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1\Desktop\вторая мл\IMG-20231208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50046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111\Desktop\вторая мл\IMG-20231213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357298"/>
            <a:ext cx="342902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Пальчиковые упражнения в сочетании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самомассажем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кистей и пальцев рук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1\Desktop\вторая мл\IMG-20231214-WA0018.jpg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1071538" y="2285992"/>
            <a:ext cx="321471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11\Desktop\вторая мл\IMG-20231214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857496"/>
            <a:ext cx="33575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Простые движения помогают убрать напряжение не только с самих рук, но и расслабить мышцы всего тела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11\Desktop\вторая мл\IMG-20231213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342902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11\Desktop\вторая мл\IMG-20231213-WA0005.jpg"/>
          <p:cNvPicPr>
            <a:picLocks noChangeAspect="1" noChangeArrowheads="1"/>
          </p:cNvPicPr>
          <p:nvPr/>
        </p:nvPicPr>
        <p:blipFill>
          <a:blip r:embed="rId4"/>
          <a:srcRect b="6897"/>
          <a:stretch>
            <a:fillRect/>
          </a:stretch>
        </p:blipFill>
        <p:spPr bwMode="auto">
          <a:xfrm>
            <a:off x="4714876" y="2071678"/>
            <a:ext cx="350046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33797" name="Picture 5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11\Desktop\вторая мл\IMG-20231212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11\Desktop\вторая мл\IMG-20231212-WA0013.jpg"/>
          <p:cNvPicPr>
            <a:picLocks noChangeAspect="1" noChangeArrowheads="1"/>
          </p:cNvPicPr>
          <p:nvPr/>
        </p:nvPicPr>
        <p:blipFill>
          <a:blip r:embed="rId4"/>
          <a:srcRect t="24590"/>
          <a:stretch>
            <a:fillRect/>
          </a:stretch>
        </p:blipFill>
        <p:spPr bwMode="auto">
          <a:xfrm>
            <a:off x="928662" y="1357298"/>
            <a:ext cx="35004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11\Desktop\вторая мл\IMG-20231212-WA0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86256"/>
            <a:ext cx="378621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28652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Игры-шнуровки, бусы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11\Desktop\вторая мл\IMG-20231208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36433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11\Desktop\вторая мл\IMG-20231208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335758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11\Desktop\вторая мл\IMG-20231213-W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429108"/>
            <a:ext cx="314327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28652"/>
            <a:ext cx="9753600" cy="78009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«Сухой бассейн»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111\Desktop\вторая мл\IMG-20231208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111\Desktop\вторая мл\IMG-20231208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328614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 «Поиск клада»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11\Desktop\вторая мл\IMG-20231208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471490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 -2 месяца.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дети, воспитатели, родители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детей: 3-4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28652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предметами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«Чей домик?»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«Зоопарк»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11\Desktop\вторая мл\IMG-20231212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364333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111\Desktop\вторая мл\IMG-20231212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14554"/>
            <a:ext cx="34290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500090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Складывания мозаики,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вкладыши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11\Desktop\вторая мл\IMG-20231208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6433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111\Desktop\вторая мл\IMG-20231212-WA0004.jpg"/>
          <p:cNvPicPr>
            <a:picLocks noChangeAspect="1" noChangeArrowheads="1"/>
          </p:cNvPicPr>
          <p:nvPr/>
        </p:nvPicPr>
        <p:blipFill>
          <a:blip r:embed="rId4"/>
          <a:srcRect b="12963"/>
          <a:stretch>
            <a:fillRect/>
          </a:stretch>
        </p:blipFill>
        <p:spPr bwMode="auto">
          <a:xfrm>
            <a:off x="4572000" y="1714488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11\Desktop\вторая мл\IMG-20231212-WA0008.jpg"/>
          <p:cNvPicPr>
            <a:picLocks noChangeAspect="1" noChangeArrowheads="1"/>
          </p:cNvPicPr>
          <p:nvPr/>
        </p:nvPicPr>
        <p:blipFill>
          <a:blip r:embed="rId5"/>
          <a:srcRect l="32692"/>
          <a:stretch>
            <a:fillRect/>
          </a:stretch>
        </p:blipFill>
        <p:spPr bwMode="auto">
          <a:xfrm>
            <a:off x="3286116" y="414338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конструктором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11\Desktop\вторая мл\IMG-20231212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35004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111\Desktop\вторая мл\IMG-20231213-WA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35004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85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Занятия продуктивной деятельностью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«Мозаика из рваной бумаги»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11\Desktop\вторая мл\IMG-20231213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1003932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лепим и рисуем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11\Desktop\вторая мл\IMG-20231127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35758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111\Desktop\вторая мл\IMG-20231214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85926"/>
            <a:ext cx="364333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47108" name="Picture 4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28652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11\Desktop\вторая мл\IMG-20231214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542928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500090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Рисование пальчиками и ладошками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C:\Users\111\Desktop\фото 1 группа\SAM_0663.JPG"/>
          <p:cNvPicPr>
            <a:picLocks noChangeAspect="1" noChangeArrowheads="1"/>
          </p:cNvPicPr>
          <p:nvPr/>
        </p:nvPicPr>
        <p:blipFill>
          <a:blip r:embed="rId3" cstate="print"/>
          <a:srcRect r="37777"/>
          <a:stretch>
            <a:fillRect/>
          </a:stretch>
        </p:blipFill>
        <p:spPr bwMode="auto">
          <a:xfrm>
            <a:off x="928662" y="1785926"/>
            <a:ext cx="278608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C:\Users\111\Desktop\фото 1 группа\SAM_0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928934"/>
            <a:ext cx="250033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11\Desktop\вторая мл\IMG-20231214-WA0000.jpg"/>
          <p:cNvPicPr>
            <a:picLocks noChangeAspect="1" noChangeArrowheads="1"/>
          </p:cNvPicPr>
          <p:nvPr/>
        </p:nvPicPr>
        <p:blipFill>
          <a:blip r:embed="rId5"/>
          <a:srcRect l="14343" t="12698" r="16335" b="11111"/>
          <a:stretch>
            <a:fillRect/>
          </a:stretch>
        </p:blipFill>
        <p:spPr bwMode="auto">
          <a:xfrm>
            <a:off x="6072198" y="1857364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прогулке игры с песком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80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1142984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Дидактическое пособие</a:t>
            </a:r>
            <a:endParaRPr lang="ru-RU" sz="4000" dirty="0"/>
          </a:p>
        </p:txBody>
      </p:sp>
      <p:pic>
        <p:nvPicPr>
          <p:cNvPr id="5122" name="Picture 2" descr="C:\Users\111\Desktop\вторая мл\IMG-20231214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0718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111\Desktop\вторая мл\IMG-20231214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214554"/>
            <a:ext cx="35719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28652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Дидактическое пособие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111\Desktop\фото 1 группа\SAM_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11\Desktop\ф ПЕр\SAM_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385765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111\Desktop\фото 1 группа\SAM_0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00504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53578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-тематические консультации,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-папки- передвижки;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-выпуск памяток,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информационных листков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Pictures\фон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214338"/>
            <a:ext cx="9358313" cy="7215213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Интеграция областей: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познавательное развитие;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физическое развитие;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357214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Папки-передвижки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C:\Users\111\Desktop\фото 1 группа\SAM_0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3575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C:\Users\111\Desktop\фото 1 группа\SAM_0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342902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3" name="Picture 5" descr="C:\Users\111\Desktop\фото 1 группа\SAM_0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00570"/>
            <a:ext cx="378621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57152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-отмечалась положительная реакция и эмоциональный отклик детей на знакомство с новыми видами пальчиковой гимнастики, дети проявляли желание и интерес играть в данные игры, с интересом и желанием выполняли упражнения на развитие мелкой моторики рук;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-возросла речевая активность детей, внимание стало более сосредоточенным, улучшилась память -считаем, что удалось достигнуть хороших результатов взаимодействия педагога с родителями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111\Pictures\фон7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:\Users\111\Pictures\фон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500090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01146" cy="6940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71472" y="285728"/>
            <a:ext cx="821537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ВСЁ О ПРОЕКТЕ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 »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142908" y="-500090"/>
            <a:ext cx="10144196" cy="78009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44051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 данного проекта заключается в том, что целенаправленная и систематическая работа по развитию мелкой моторики, и,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сенсомоторики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целом, у детей дошкольного возраста во взаимодействии с семьей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750096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297502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мелкую моторику у детей дошкольного возраста во взаимодействии с семьей в играх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1488"/>
            <a:ext cx="9448800" cy="78009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000768"/>
          </a:xfrm>
        </p:spPr>
        <p:txBody>
          <a:bodyPr>
            <a:noAutofit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для педагога: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речевые способности, учитывая возрастные и индивидуальные особенности ребёнка;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-формировать координацию движений пальцев и кистей рук;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научить родителей создавать условия для проведения пальчиковой гимнастики в домашней обстановке;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-показать способы и приёмы проведения пальчиковой гимнастики;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информировать родителей о значении игр и упражнений развивающих мелкую моторику у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1488"/>
            <a:ext cx="9448800" cy="78009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000792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для родителей: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учитывать опыт детей, приобретенный в детском саду;  - создавать в семье благоприятные условия для проведения пальчиковой гимнастики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Pictures\фо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Этапы проектной деятельности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Подготовительный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темы, постановка целей и задач;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знакомство сотрудников с содержанием проекта;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сбор литературного материала по созданию картотеки пальчиковых игр со словами;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подбор материала для игр.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Основной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 рук с помощью подручных предметов;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упражнения пальчиковой гимнастики;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художественное творчество;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/игр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/игр;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консультации для родителей.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Презентация опыта для сотрудников детского сада;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оформление проектной деятельности;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подведение итогов, сделать вывод по теме проектной деятельности.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271</Words>
  <Application>Microsoft Office PowerPoint</Application>
  <PresentationFormat>Экран (4:3)</PresentationFormat>
  <Paragraphs>65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Продолжительность проекта: Краткосрочный -2 месяца.  Участники проекта:  дети, воспитатели, родители  Возраст детей: 3-4 года </vt:lpstr>
      <vt:lpstr>Интеграция областей:  социально-коммуникативное развитие;  познавательное развитие;  художественно-эстетическое развитие;  физическое развитие;  речевое развитие</vt:lpstr>
      <vt:lpstr> </vt:lpstr>
      <vt:lpstr>Актуальность: Актуальность данного проекта заключается в том, что целенаправленная и систематическая работа по развитию мелкой моторики, и, сенсомоторики в целом, у детей дошкольного возраста во взаимодействии с семьей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  </vt:lpstr>
      <vt:lpstr>Цель проекта:  - развивать мелкую моторику у детей дошкольного возраста во взаимодействии с семьей в играх</vt:lpstr>
      <vt:lpstr> Задачи для педагога:   -развивать речевые способности, учитывая возрастные и индивидуальные особенности ребёнка;  -формировать координацию движений пальцев и кистей рук;  - научить родителей создавать условия для проведения пальчиковой гимнастики в домашней обстановке;  -показать способы и приёмы проведения пальчиковой гимнастики;  - информировать родителей о значении игр и упражнений развивающих мелкую моторику у детей</vt:lpstr>
      <vt:lpstr>Задачи для родителей:                     -  учитывать опыт детей, приобретенный в детском саду;  - создавать в семье благоприятные условия для проведения пальчиковой гимнастики</vt:lpstr>
      <vt:lpstr>Этапы проектной деятельности:  Подготовительный этап:  Выбор темы, постановка целей и задач;  - знакомство сотрудников с содержанием проекта;  - сбор литературного материала по созданию картотеки пальчиковых игр со словами;  - подбор материала для игр.  Основной этап:  Массаж рук с помощью подручных предметов;  - упражнения пальчиковой гимнастики;  - художественное творчество;  - проведение д/игр и п/игр;  - консультации для родителей.  Заключительный этап:  Презентация опыта для сотрудников детского сада;  - оформление проектной деятельности;  - подведение итогов, сделать вывод по теме проектной деятельности.  </vt:lpstr>
      <vt:lpstr>Ожидаемый результат:  - развитие мелкой моторики у детей;  - формирование речевых навыков у детей; - интеллектуальное развитие детей;  -пополнение предметно-развивающей среды;  - обогащение родительского опыта в воспитании детей</vt:lpstr>
      <vt:lpstr> </vt:lpstr>
      <vt:lpstr> Использование мелкой моторики в различных видах деятельности:  -продуктивная деятельность;  - индивидуальная работа;  - самостоятельная деятельность;  -прогулка; - утренняя гимнастика;  -самообслуживание;  - работа с родителями  </vt:lpstr>
      <vt:lpstr>Пальчиковые игры со словами</vt:lpstr>
      <vt:lpstr>Пальчиковые упражнения в сочетании с самомассажем кистей и пальцев рук</vt:lpstr>
      <vt:lpstr>Простые движения помогают убрать напряжение не только с самих рук, но и расслабить мышцы всего тела </vt:lpstr>
      <vt:lpstr>Игры с прищепками</vt:lpstr>
      <vt:lpstr>Игры-шнуровки, бусы</vt:lpstr>
      <vt:lpstr>«Сухой бассейн»</vt:lpstr>
      <vt:lpstr>Игра  «Поиск клада»</vt:lpstr>
      <vt:lpstr>Игры с предметами Игра «Чей домик?»   «Зоопарк»</vt:lpstr>
      <vt:lpstr>Складывания мозаики, пазлы, вкладыши</vt:lpstr>
      <vt:lpstr>Игры с конструктором</vt:lpstr>
      <vt:lpstr>Занятия продуктивной деятельностью аппликация  «Мозаика из рваной бумаги»</vt:lpstr>
      <vt:lpstr>Мы лепим и рисуем</vt:lpstr>
      <vt:lpstr>Пальчиковый театр</vt:lpstr>
      <vt:lpstr>Рисование пальчиками и ладошками</vt:lpstr>
      <vt:lpstr>На прогулке игры с песком</vt:lpstr>
      <vt:lpstr> Дидактическое пособие</vt:lpstr>
      <vt:lpstr>  Работа с родителями:   -тематические консультации,  -папки- передвижки;  -выпуск памяток, - информационных листков  </vt:lpstr>
      <vt:lpstr>Папки-передвижки</vt:lpstr>
      <vt:lpstr>Выводы:  -отмечалась положительная реакция и эмоциональный отклик детей на знакомство с новыми видами пальчиковой гимнастики, дети проявляли желание и интерес играть в данные игры, с интересом и желанием выполняли упражнения на развитие мелкой моторики рук; -возросла речевая активность детей, внимание стало более сосредоточенным, улучшилась память -считаем, что удалось достигнуть хороших результатов взаимодействия педагога с родителями 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82</cp:revision>
  <dcterms:created xsi:type="dcterms:W3CDTF">2018-03-11T13:47:15Z</dcterms:created>
  <dcterms:modified xsi:type="dcterms:W3CDTF">2023-12-14T16:50:17Z</dcterms:modified>
</cp:coreProperties>
</file>