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0" r:id="rId4"/>
    <p:sldId id="262" r:id="rId5"/>
    <p:sldId id="263" r:id="rId6"/>
    <p:sldId id="267" r:id="rId7"/>
    <p:sldId id="261" r:id="rId8"/>
    <p:sldId id="258" r:id="rId9"/>
    <p:sldId id="269" r:id="rId10"/>
    <p:sldId id="270" r:id="rId11"/>
    <p:sldId id="271" r:id="rId12"/>
    <p:sldId id="272" r:id="rId13"/>
    <p:sldId id="273" r:id="rId14"/>
    <p:sldId id="264" r:id="rId15"/>
    <p:sldId id="265" r:id="rId16"/>
    <p:sldId id="266" r:id="rId17"/>
    <p:sldId id="268" r:id="rId18"/>
    <p:sldId id="25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FF6A99-1C7B-465A-8C73-8E32F80CB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91BD-1F20-4878-9272-29A752FDE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21C1-53FD-4F25-8117-89B5D1E32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1588D-C59F-4908-A2E0-7D886062A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676C-D14C-47D9-95EB-64635CD96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0DA5-3735-49F2-8468-D1A914303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5040-CDCB-494F-91FF-946CC81A2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EDD9-CC3D-4E4B-80B2-E7385908C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FB35-D798-42C5-AA9D-D6CF5CC4D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82E87-AB11-4AD1-BEB5-EBC08AD95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9A46-84B8-44C9-954C-2FE86FB5A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53A9-B5EB-47F1-B634-27F0234D6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5AF40C4-13E9-4118-90F2-0C7DBD726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Изучение реакций и адаптации животных к окружающей среде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Раздражимость и поведение животных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5643578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Морякова</a:t>
            </a:r>
            <a:r>
              <a:rPr lang="ru-RU" dirty="0" smtClean="0"/>
              <a:t> Ю.Н. учитель биологии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Рамешковская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Поведение: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ориентационное </a:t>
            </a:r>
            <a:endParaRPr lang="ru-RU" dirty="0"/>
          </a:p>
        </p:txBody>
      </p:sp>
      <p:pic>
        <p:nvPicPr>
          <p:cNvPr id="5123" name="Picture 3" descr="D:\муё\школа\сам раб\2686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7753368" cy="429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Поведение: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конкурентное</a:t>
            </a:r>
            <a:endParaRPr lang="ru-RU" dirty="0"/>
          </a:p>
        </p:txBody>
      </p:sp>
      <p:pic>
        <p:nvPicPr>
          <p:cNvPr id="6146" name="Picture 2" descr="D:\муё\школа\сам раб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5429256" cy="3053957"/>
          </a:xfrm>
          <a:prstGeom prst="rect">
            <a:avLst/>
          </a:prstGeom>
          <a:noFill/>
        </p:spPr>
      </p:pic>
      <p:pic>
        <p:nvPicPr>
          <p:cNvPr id="6147" name="Picture 3" descr="D:\муё\школа\сам раб\9b870460a1c0ced8ffe30af6d8bd8a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4005266" cy="2791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Поведение: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репродуктивное</a:t>
            </a:r>
            <a:endParaRPr lang="ru-RU" dirty="0"/>
          </a:p>
        </p:txBody>
      </p:sp>
      <p:pic>
        <p:nvPicPr>
          <p:cNvPr id="7171" name="Picture 3" descr="D:\муё\школа\сам раб\264924510_ba38fd36f27e0514fed57f728ee58456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8143932" cy="426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Поведение: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общественное</a:t>
            </a:r>
            <a:endParaRPr lang="ru-RU" dirty="0"/>
          </a:p>
        </p:txBody>
      </p:sp>
      <p:pic>
        <p:nvPicPr>
          <p:cNvPr id="8194" name="Picture 2" descr="D:\муё\школа\сам раб\scale_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5805494" cy="4354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/>
              <a:t>Примеры поведения животных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Инстинктивное поведение:</a:t>
            </a:r>
            <a:r>
              <a:rPr lang="ru-RU" dirty="0" smtClean="0"/>
              <a:t> врожденные реакции</a:t>
            </a:r>
          </a:p>
          <a:p>
            <a:endParaRPr lang="ru-RU" dirty="0"/>
          </a:p>
        </p:txBody>
      </p:sp>
      <p:pic>
        <p:nvPicPr>
          <p:cNvPr id="9218" name="Picture 2" descr="D:\муё\школа\сам раб\e4ec818d66cbca0b2fc5d7d22ac7d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28934"/>
            <a:ext cx="5643560" cy="3762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Наученное поведение:</a:t>
            </a:r>
            <a:r>
              <a:rPr lang="ru-RU" dirty="0" smtClean="0"/>
              <a:t> поведение, приобретенное в результате опыта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b="1" dirty="0" smtClean="0"/>
              <a:t>Примеры поведения животных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42" name="Picture 2" descr="D:\муё\школа\сам раб\77dc44735f916ca56be0026626d418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7239008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b="1" dirty="0" smtClean="0"/>
              <a:t>Поведение в ответ на раздражители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Убегание от хищников</a:t>
            </a:r>
          </a:p>
          <a:p>
            <a:r>
              <a:rPr lang="ru-RU" dirty="0" smtClean="0"/>
              <a:t>Поиск пищи </a:t>
            </a:r>
          </a:p>
          <a:p>
            <a:r>
              <a:rPr lang="ru-RU" dirty="0" smtClean="0"/>
              <a:t>Социальное взаимодействие (например, ухаживание)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9157758" cy="6868319"/>
          </a:xfrm>
        </p:spPr>
      </p:pic>
    </p:spTree>
    <p:extLst>
      <p:ext uri="{BB962C8B-B14F-4D97-AF65-F5344CB8AC3E}">
        <p14:creationId xmlns="" xmlns:p14="http://schemas.microsoft.com/office/powerpoint/2010/main" val="7468161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006"/>
            <a:ext cx="9144000" cy="676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Раздражимость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важное свойство живых организмов, представляющее собой способность воспринимать воздействия внешней среды и реагировать на них.</a:t>
            </a:r>
          </a:p>
          <a:p>
            <a:pPr>
              <a:buFontTx/>
              <a:buChar char="-"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Если бы организмы не обладали этим свойством, то они не могли бы выживать в изменившихся условиях среды обитания.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b="1" dirty="0" smtClean="0"/>
              <a:t>Основные виды раздражимости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Физиологическая:</a:t>
            </a:r>
            <a:r>
              <a:rPr lang="ru-RU" dirty="0" smtClean="0"/>
              <a:t> реакции организма на изменения в среде.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Образ жизни</a:t>
            </a:r>
          </a:p>
          <a:p>
            <a:r>
              <a:rPr lang="ru-RU" dirty="0" smtClean="0"/>
              <a:t>Приспособления к смене сезонов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Ночной образ жизни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495800"/>
          </a:xfrm>
        </p:spPr>
        <p:txBody>
          <a:bodyPr/>
          <a:lstStyle/>
          <a:p>
            <a:r>
              <a:rPr lang="ru-RU" dirty="0" smtClean="0"/>
              <a:t>Дневной образ жизни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6715172" cy="411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84"/>
            <a:ext cx="5695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Сезонность.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С конца лета или в начале осени многие животные готовятся к зиме : откочёвывают в места, богатые пищей, совершают перелёты, усиленно питаются.</a:t>
            </a:r>
          </a:p>
          <a:p>
            <a:pPr>
              <a:buNone/>
            </a:pPr>
            <a:r>
              <a:rPr lang="ru-RU" sz="2800" dirty="0" smtClean="0"/>
              <a:t>С наступлением зимы многие животные</a:t>
            </a:r>
          </a:p>
          <a:p>
            <a:pPr>
              <a:buNone/>
            </a:pPr>
            <a:r>
              <a:rPr lang="ru-RU" sz="2800" dirty="0" smtClean="0"/>
              <a:t>становятся малоподвижными и впадают в оцепенение, спячку, зимний сон.</a:t>
            </a:r>
            <a:endParaRPr lang="ru-RU" sz="2800" dirty="0"/>
          </a:p>
        </p:txBody>
      </p:sp>
      <p:pic>
        <p:nvPicPr>
          <p:cNvPr id="3074" name="Picture 2" descr="D:\муё\школа\сам раб\3d7bd1493127633e07f9714689fe4d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0" y="3381367"/>
            <a:ext cx="5214950" cy="3476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Фотопериодизм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соотношение продолжительности</a:t>
            </a:r>
          </a:p>
          <a:p>
            <a:pPr>
              <a:buNone/>
            </a:pPr>
            <a:r>
              <a:rPr lang="ru-RU" dirty="0" smtClean="0"/>
              <a:t>светлого и тёмного времени суток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Поведенческая:</a:t>
            </a:r>
            <a:r>
              <a:rPr lang="ru-RU" dirty="0" smtClean="0"/>
              <a:t> изменение поведения в ответ на стимулы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b="1" dirty="0" smtClean="0"/>
              <a:t>Основные виды раздражимости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dirty="0" smtClean="0"/>
              <a:t>Поведение животных.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effectLst/>
                <a:latin typeface="Book Antiqua" panose="02040602050305030304" pitchFamily="18" charset="0"/>
              </a:rPr>
              <a:t>Поведение</a:t>
            </a:r>
            <a:r>
              <a:rPr lang="ru-RU" sz="2800" dirty="0" smtClean="0">
                <a:effectLst/>
                <a:latin typeface="Book Antiqua" panose="02040602050305030304" pitchFamily="18" charset="0"/>
              </a:rPr>
              <a:t> – это направленные вовне действия организма в ответ на внешние или внутренние стимулы, т.е. раздражители. Эти действия изменяют взаимоотношения организма с окружающей средой и способствуют, в конечном итоге, сохранению вида. </a:t>
            </a:r>
            <a:endParaRPr lang="ru-RU" sz="2800" dirty="0">
              <a:effectLst/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724932">
            <a:off x="2258976" y="5046946"/>
            <a:ext cx="44577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ЭТОЛОГИЯ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Поведение: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пищевое</a:t>
            </a:r>
            <a:endParaRPr lang="ru-RU" dirty="0"/>
          </a:p>
        </p:txBody>
      </p:sp>
      <p:pic>
        <p:nvPicPr>
          <p:cNvPr id="4098" name="Picture 2" descr="D:\муё\школа\сам раб\735b6cb243db75e040dfd4a2d9e15b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3929090" cy="2865295"/>
          </a:xfrm>
          <a:prstGeom prst="rect">
            <a:avLst/>
          </a:prstGeom>
          <a:noFill/>
        </p:spPr>
      </p:pic>
      <p:pic>
        <p:nvPicPr>
          <p:cNvPr id="4099" name="Picture 3" descr="D:\муё\школа\сам раб\5-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14686"/>
            <a:ext cx="433327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азрез">
  <a:themeElements>
    <a:clrScheme name="Разрез 5">
      <a:dk1>
        <a:srgbClr val="008885"/>
      </a:dk1>
      <a:lt1>
        <a:srgbClr val="FFFFFF"/>
      </a:lt1>
      <a:dk2>
        <a:srgbClr val="007572"/>
      </a:dk2>
      <a:lt2>
        <a:srgbClr val="FFFF99"/>
      </a:lt2>
      <a:accent1>
        <a:srgbClr val="33CCCC"/>
      </a:accent1>
      <a:accent2>
        <a:srgbClr val="6D6FC7"/>
      </a:accent2>
      <a:accent3>
        <a:srgbClr val="AABDBC"/>
      </a:accent3>
      <a:accent4>
        <a:srgbClr val="DADADA"/>
      </a:accent4>
      <a:accent5>
        <a:srgbClr val="ADE2E2"/>
      </a:accent5>
      <a:accent6>
        <a:srgbClr val="6264B4"/>
      </a:accent6>
      <a:hlink>
        <a:srgbClr val="FFFFCC"/>
      </a:hlink>
      <a:folHlink>
        <a:srgbClr val="00FF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178</TotalTime>
  <Words>216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Разрез</vt:lpstr>
      <vt:lpstr>Раздражимость и поведение животных</vt:lpstr>
      <vt:lpstr>Раздражимость</vt:lpstr>
      <vt:lpstr>Основные виды раздражимости </vt:lpstr>
      <vt:lpstr>Животные</vt:lpstr>
      <vt:lpstr>Сезонность.</vt:lpstr>
      <vt:lpstr>Фотопериодизм -</vt:lpstr>
      <vt:lpstr>Основные виды раздражимости </vt:lpstr>
      <vt:lpstr>Поведение животных. </vt:lpstr>
      <vt:lpstr>Поведение:</vt:lpstr>
      <vt:lpstr>Поведение:</vt:lpstr>
      <vt:lpstr>Поведение:</vt:lpstr>
      <vt:lpstr>Поведение:</vt:lpstr>
      <vt:lpstr>Поведение:</vt:lpstr>
      <vt:lpstr>Примеры поведения животных </vt:lpstr>
      <vt:lpstr>Примеры поведения животных </vt:lpstr>
      <vt:lpstr>Поведение в ответ на раздражители </vt:lpstr>
      <vt:lpstr>Слайд 17</vt:lpstr>
      <vt:lpstr>Слайд 18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животных</dc:title>
  <dc:creator>Lamer</dc:creator>
  <cp:lastModifiedBy>Олег</cp:lastModifiedBy>
  <cp:revision>19</cp:revision>
  <dcterms:created xsi:type="dcterms:W3CDTF">2009-12-21T14:19:57Z</dcterms:created>
  <dcterms:modified xsi:type="dcterms:W3CDTF">2024-11-11T15:22:40Z</dcterms:modified>
</cp:coreProperties>
</file>