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69" d="100"/>
          <a:sy n="69" d="100"/>
        </p:scale>
        <p:origin x="-141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5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6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7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8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9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09" y="285728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/>
              <a:t>Нижегородское прикладное искусство – Хохлома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743200" y="5105400"/>
            <a:ext cx="6400800" cy="17525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/>
              <a:t>Выполнила: Роговская Т.А.</a:t>
            </a:r>
            <a:endParaRPr lang="ru-RU"/>
          </a:p>
          <a:p>
            <a:pPr>
              <a:defRPr/>
            </a:pPr>
            <a:r>
              <a:rPr lang="ru-RU"/>
              <a:t>Учитель начальных классов</a:t>
            </a:r>
            <a:endParaRPr lang="ru-RU"/>
          </a:p>
          <a:p>
            <a:pPr>
              <a:defRPr/>
            </a:pPr>
            <a:r>
              <a:rPr lang="ru-RU"/>
              <a:t>МОУ «Рамешковская СОШ»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09" y="285728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/>
              <a:t>Технология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57158" y="2000240"/>
            <a:ext cx="8429684" cy="44291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200"/>
              <a:t>После сушки «бельё» грунтуют жидкой очищенной глиной — </a:t>
            </a:r>
            <a:r>
              <a:rPr lang="ru-RU" sz="2200" u="sng"/>
              <a:t>вапой</a:t>
            </a:r>
            <a:r>
              <a:rPr lang="ru-RU" sz="2200" u="sng"/>
              <a:t>. </a:t>
            </a:r>
            <a:r>
              <a:rPr lang="ru-RU" sz="2200"/>
              <a:t>После грунтовки изделие 7—8 часов сушат и обязательно вручную покрывают несколькими слоями </a:t>
            </a:r>
            <a:r>
              <a:rPr lang="ru-RU" sz="2200" u="sng"/>
              <a:t>олифы</a:t>
            </a:r>
            <a:r>
              <a:rPr lang="ru-RU" sz="2200"/>
              <a:t> (льняного масла). Мастер окунает в миску с олифой специальный тампон, приготовленный из овечьей или телячьей кожи, а затем быстро втирает в поверхность изделия, поворачивая его так, чтобы олифа распределялась равномерно. В течение дня изделие покрывают олифой 3—4 раза. Последний слой сушат. Следующий этап — </a:t>
            </a:r>
            <a:r>
              <a:rPr lang="ru-RU" sz="2200" u="sng"/>
              <a:t>«лужение»</a:t>
            </a:r>
            <a:r>
              <a:rPr lang="ru-RU" sz="2200"/>
              <a:t>, то есть втирание в поверхность изделия алюминиевого порошка. Выполняют его также вручную тампоном из овечьей кожи. После лужения предметы приобретают красивый бело-зеркальный блеск и готовы для росписи. </a:t>
            </a:r>
            <a:endParaRPr lang="ru-RU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09" y="285728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/>
              <a:t>Технология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71472" y="2714620"/>
            <a:ext cx="7858180" cy="34290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/>
              <a:t>В росписи применяются масляные краски. Выделяют роспись </a:t>
            </a:r>
            <a:r>
              <a:rPr lang="ru-RU" u="sng"/>
              <a:t>«верховую»</a:t>
            </a:r>
            <a:r>
              <a:rPr lang="ru-RU"/>
              <a:t>, когда по закрашенному серебристому фону наносят рисунок красным и чёрным цветом и </a:t>
            </a:r>
            <a:r>
              <a:rPr lang="ru-RU" u="sng"/>
              <a:t>«под фон»</a:t>
            </a:r>
            <a:r>
              <a:rPr lang="ru-RU"/>
              <a:t>, когда сначала намечается контур орнамента, а потом заполняется чёрной краской фон. Расписанные изделия 4—5 раз покрывают специальным лаком (с промежуточной сушкой после каждого слоя) и, наконец, закаливают в течение 3—4 часов в печи при температуре +150… +160 °C до образования масляно-лаковой плёнки золотистого цвета.  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09" y="0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/>
              <a:t>Виды орнаментов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42909" y="1500174"/>
            <a:ext cx="7786742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/>
              <a:t>«пряник» — обычно внутри чашки или блюда геометрическая фигура — квадрат или ромб — украшенная травкой, ягодами, цветами</a:t>
            </a:r>
            <a:endParaRPr lang="ru-RU"/>
          </a:p>
        </p:txBody>
      </p:sp>
      <p:pic>
        <p:nvPicPr>
          <p:cNvPr id="5122" name="Picture 2" descr="C:\Users\Светлана\Downloads\traditional-khokhloma-solar-ornament-symbols-260nw-1280292559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71472" y="3143247"/>
            <a:ext cx="8023256" cy="29289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09" y="0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/>
              <a:t>Виды орнаментов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42909" y="1500174"/>
            <a:ext cx="7786742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/>
              <a:t>«травка» — узор из крупных и мелких травинок;</a:t>
            </a:r>
            <a:endParaRPr lang="ru-RU"/>
          </a:p>
        </p:txBody>
      </p:sp>
      <p:pic>
        <p:nvPicPr>
          <p:cNvPr id="6146" name="Picture 2" descr="C:\Users\Светлана\Downloads\f093c253dc4f-u..product_11_11928_5b22d90b0c0fb.fit.max.w.1000_xgxgxgx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rot="5400000">
            <a:off x="2880472" y="334182"/>
            <a:ext cx="3643338" cy="84042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09" y="0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/>
              <a:t>Виды орнаментов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42909" y="1500174"/>
            <a:ext cx="7786742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defRPr/>
            </a:pPr>
            <a:r>
              <a:rPr lang="ru-RU"/>
              <a:t>«</a:t>
            </a:r>
            <a:r>
              <a:rPr lang="ru-RU"/>
              <a:t>кудрина</a:t>
            </a:r>
            <a:r>
              <a:rPr lang="ru-RU"/>
              <a:t>» — листья и цветы в виде золотых завитков на красном или чёрном фоне.</a:t>
            </a:r>
            <a:endParaRPr lang="ru-RU"/>
          </a:p>
        </p:txBody>
      </p:sp>
      <p:pic>
        <p:nvPicPr>
          <p:cNvPr id="7170" name="Picture 2" descr="C:\Users\Светлана\Downloads\image_image_93616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42909" y="2786058"/>
            <a:ext cx="7715304" cy="39290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09" y="285728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285852" y="2714620"/>
            <a:ext cx="6400800" cy="17525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194" name="Picture 2" descr="C:\Users\Светлана\Downloads\s1200 (2)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3131"/>
            <a:ext cx="9144000" cy="68517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09" y="285728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285852" y="2714620"/>
            <a:ext cx="6400800" cy="17525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2" name="Picture 2" descr="C:\Users\Светлана\Downloads\DSC_7424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09" y="285728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285852" y="2714620"/>
            <a:ext cx="6400800" cy="17525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218" name="Picture 2" descr="C:\Users\Светлана\Downloads\petrikivka (5)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09" y="285728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/>
              <a:t>История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857224" y="2571744"/>
            <a:ext cx="7215238" cy="30003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/>
              <a:t>Хохлома - старинный русский народный промысел, родившийся в XVII веке в округе Нижнего </a:t>
            </a:r>
            <a:r>
              <a:rPr lang="ru-RU"/>
              <a:t>Новгорода.Хохлома</a:t>
            </a:r>
            <a:r>
              <a:rPr lang="ru-RU"/>
              <a:t> представляет собой декоративную роспись деревянной посуды и мебели, выполненную красным, зеленым и черным цветом по золотому фону.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09" y="285728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/>
              <a:t>История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714348" y="2428868"/>
            <a:ext cx="7715304" cy="39290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/>
              <a:t>Предполагают, что хохломская роспись возникла в XVII веке на левом берегу Волги, в деревнях Большие и Малые </a:t>
            </a:r>
            <a:r>
              <a:rPr lang="ru-RU" sz="2800"/>
              <a:t>Бездели</a:t>
            </a:r>
            <a:r>
              <a:rPr lang="ru-RU" sz="2800"/>
              <a:t>, </a:t>
            </a:r>
            <a:r>
              <a:rPr lang="ru-RU" sz="2800"/>
              <a:t>Мокушино</a:t>
            </a:r>
            <a:r>
              <a:rPr lang="ru-RU" sz="2800"/>
              <a:t>, Шабаши, </a:t>
            </a:r>
            <a:r>
              <a:rPr lang="ru-RU" sz="2800"/>
              <a:t>Глибино</a:t>
            </a:r>
            <a:r>
              <a:rPr lang="ru-RU" sz="2800"/>
              <a:t>, Хрящи. Деревня Хохлома (с 2010 г. в составе </a:t>
            </a:r>
            <a:r>
              <a:rPr lang="ru-RU" sz="2800"/>
              <a:t>Ковернинского</a:t>
            </a:r>
            <a:r>
              <a:rPr lang="ru-RU" sz="2800"/>
              <a:t> района Нижегородской области) была крупным центром сбыта, куда свозили готовые изделия, оттуда и пошло название росписи 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09" y="285728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/>
              <a:t>История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714348" y="2071678"/>
            <a:ext cx="7715304" cy="469488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/>
              <a:t>На сегодняшний момент существует множество версий происхождения хохломской росписи. По наиболее распространенной версии, уникальный способ окраски деревянной посуды «под золото» в лесном Заволжье и само рождение промысла приписывалось старообрядцам. Ещё в давние времена среди жителей местных деревень, надежно укрытых в глухомани лесов, было немало старообрядцев, то есть людей, спасавшихся от гонения за «старую веру».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09" y="285728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/>
              <a:t>История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714348" y="2000240"/>
            <a:ext cx="7715304" cy="47522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200"/>
              <a:t>Но есть документы, свидетельствующие о другом. Способ имитации позолоты на дереве, родственный хохломскому, использовался нижегородскими ремесленниками в окраске деревянной посуды ещё в 1640—1650 годах, до появления старообрядчества. В крупных нижегородских ремесленных селах </a:t>
            </a:r>
            <a:r>
              <a:rPr lang="ru-RU" sz="2200"/>
              <a:t>Лысково</a:t>
            </a:r>
            <a:r>
              <a:rPr lang="ru-RU" sz="2200"/>
              <a:t> и </a:t>
            </a:r>
            <a:r>
              <a:rPr lang="ru-RU" sz="2200"/>
              <a:t>Мурашкино</a:t>
            </a:r>
            <a:r>
              <a:rPr lang="ru-RU" sz="2200"/>
              <a:t>, в заволжском «</a:t>
            </a:r>
            <a:r>
              <a:rPr lang="ru-RU" sz="2200"/>
              <a:t>селишке</a:t>
            </a:r>
            <a:r>
              <a:rPr lang="ru-RU" sz="2200"/>
              <a:t> Семёновское» (будущий город Семёнов — один из центров хохломской росписи) изготовлялась деревянная посуда окрашенная «на оловянное дело», то есть с применением оловянного порошка. Способ окраски деревянной посуды «на оловянное дело», вероятно, предшествовавший хохломскому, сложился из опыта иконописцев и местных поволжских традиций посудного ремесла.</a:t>
            </a:r>
            <a:endParaRPr/>
          </a:p>
          <a:p>
            <a:pPr>
              <a:defRPr/>
            </a:pP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09" y="285728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/>
              <a:t>История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714348" y="2143115"/>
            <a:ext cx="7715304" cy="44686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400"/>
              <a:t>Существует и легендарное объяснение появления хохломской росписи. Был замечательный иконописец Андрей Лоскут. Бежал он из столицы, недовольный церковными нововведениями патриарха Никона, и стал в глуши приволжских лесов расписывать деревянные поделки, да писать иконы по старому образцу. Прознал про это патриарх Никон и отправил за непокорным иконописцем солдат. Отказался подчиниться Андрей, сжёг себя в избе, а перед смертью завещал людям сохранить его мастерство. Искрами изошёл, рассыпался </a:t>
            </a:r>
            <a:r>
              <a:rPr lang="ru-RU" sz="2400"/>
              <a:t>Андрей.С</a:t>
            </a:r>
            <a:r>
              <a:rPr lang="ru-RU" sz="2400"/>
              <a:t> той поры и горят алым пламенем, искрятся золотыми самородками яркие краски Хохломы.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445390" y="285728"/>
            <a:ext cx="4698609" cy="63120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/>
              <a:t>Хохлома представляет собой декоративную роспись деревянной посуды и мебели, выполненную красным, зеленым и черным цветом по золотому фону. На дерево при выполнении росписи наносится не золотой, а серебристый оловянный порошок. После этого изделие покрывается специальным составом и три-четыре раза обрабатывается в печи, чем достигается медово-золотистый цвет, придающий лёгкой деревянной посуде эффект массивности. </a:t>
            </a:r>
            <a:endParaRPr lang="ru-RU"/>
          </a:p>
        </p:txBody>
      </p:sp>
      <p:pic>
        <p:nvPicPr>
          <p:cNvPr id="2050" name="Picture 2" descr="C:\Users\Светлана\Downloads\800px-Хохломская_роспись_на_доске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8136" y="343099"/>
            <a:ext cx="4357686" cy="62664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 bwMode="auto">
          <a:xfrm>
            <a:off x="357158" y="6000769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Хохломская роспись на разделочной доске.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09" y="285728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/>
              <a:t>Технология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42909" y="2071678"/>
            <a:ext cx="7786710" cy="30003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/>
              <a:t>Для изготовления изделий с хохломской росписью сначала делают грубые бруски-заготовки из дерева. Затем на токарном или фрезерном станке заготовке придают нужную форму. Полученные изделия — резные ковши и ложки, поставцы и чашки — основа для росписи, называются «бельё».  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ownloads\7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09" y="285728"/>
            <a:ext cx="7772400" cy="1470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/>
              <a:t>Технология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285852" y="2714620"/>
            <a:ext cx="6400800" cy="17525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098" name="Picture 2" descr="C:\Users\Светлана\Downloads\IMG_4711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2557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Р7-Офис/7.3.0.0</Application>
  <DocSecurity>0</DocSecurity>
  <PresentationFormat>Экран (4:3)</PresentationFormat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noeyecontact</dc:creator>
  <cp:keywords/>
  <dc:description/>
  <dc:identifier/>
  <dc:language/>
  <cp:lastModifiedBy/>
  <cp:revision>13</cp:revision>
  <dcterms:created xsi:type="dcterms:W3CDTF">2019-04-16T12:03:25Z</dcterms:created>
  <dcterms:modified xsi:type="dcterms:W3CDTF">2025-03-06T09:27:21Z</dcterms:modified>
  <cp:category/>
  <cp:contentStatus/>
  <cp:version/>
</cp:coreProperties>
</file>