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9" r:id="rId2"/>
    <p:sldId id="256" r:id="rId3"/>
    <p:sldId id="271" r:id="rId4"/>
    <p:sldId id="274" r:id="rId5"/>
    <p:sldId id="270" r:id="rId6"/>
    <p:sldId id="275" r:id="rId7"/>
    <p:sldId id="276" r:id="rId8"/>
    <p:sldId id="277" r:id="rId9"/>
    <p:sldId id="278" r:id="rId10"/>
    <p:sldId id="285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08476"/>
            <a:ext cx="8064896" cy="109941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Интересные факты и события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из</a:t>
            </a:r>
            <a:b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      истории </a:t>
            </a: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математики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5" y="4130366"/>
            <a:ext cx="7344815" cy="131485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Джабаева Седефханум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Гасановна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учитель математики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F:\logo-2016\Primary_logo_256.jpg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336704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1862783"/>
            <a:ext cx="7056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kern="50" dirty="0" smtClean="0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171418</a:t>
            </a:r>
            <a:r>
              <a:rPr lang="ru-RU" sz="1400" kern="50" dirty="0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, Тверская область, </a:t>
            </a:r>
            <a:r>
              <a:rPr lang="ru-RU" sz="1400" kern="50" dirty="0" err="1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Рамешковский</a:t>
            </a:r>
            <a:r>
              <a:rPr lang="ru-RU" sz="1400" kern="50" dirty="0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</a:t>
            </a:r>
            <a:r>
              <a:rPr lang="ru-RU" sz="1400" kern="50" dirty="0" smtClean="0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муниципальный округ, </a:t>
            </a:r>
            <a:r>
              <a:rPr lang="ru-RU" sz="1400" kern="50" dirty="0">
                <a:latin typeface="Calibri Light" panose="020F03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с. Никольское, ул. Центральная, д.56</a:t>
            </a:r>
            <a:endParaRPr lang="ru-RU" sz="1050" kern="50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093296"/>
            <a:ext cx="3716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Никольское – 2024г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F:\logo-2016\Primary_logo_256.jpg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90464"/>
            <a:ext cx="6336704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672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51344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«Ее выдающиеся способности, любовь к математике, необыкновенно симпатичная наружность при большой скромности располагали к ней всех, с кем она встречалась. В ней было прямо что-то обворожительное. Все профессоры, у которых она занималась, приходили в восторг от ее способностей; при этом она была очень трудолюбива, могла по целым часам, не отходя от стола, делать вычисления по математике. Ее нравственный облик дополняла глубокая и сложная душевная психика, какой мне никогда впоследствии не удавалось ни в ком встречать».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(Юлия Лермонтова)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Она сочувствовала революционной борьбе и идеям утопического социализма, поэтому в апреле 1871 года вместе с мужем Владимиром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Онуфриевичем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Ковалевским приехала в осаждённый Париж, ухаживала за ранеными коммунарами.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857232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1874 году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Гёттингенский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университет, по защите диссертации («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Zur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Theorie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partiellen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Differentialgleichungen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»), присвоил Ковалевской степень доктора философии.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1879 она делает сообщение на VI съезде естествоиспытателей в Санкт-Петербурге.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1881 году Ковалевская избрана в члены Московского математического общества (приват-доцент).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0"/>
            <a:ext cx="800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самоубийства мужа (1883) (запутался в своих коммерческих делах), Ковалевская, оставшаяся без средств с пятилетней дочерью, приезжает в Берлин и останавливается у Вейерштрасса. Ценой огромных усилий, используя весь свой авторитет и связи, Вейерштрассу удаётся выхлопотать ей место в Стокгольмском университете (1884). Изменив имя на Соня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Ковалевски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Sonya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Kovalevsky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становится профессором кафедры математики в Стокгольмском университете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Hogskola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с обязательством читать лекции первый год по-немецки, а со второго — по-шведски. В скором времени Ковалевская овладевает шведским языком и печатает на этом языке свои математические работы и беллетристические произведения.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1888 — лауреат премии Парижской академии наук за открытие третьего классического случая разрешимости задачи о вращении твёрдого тела вокруг неподвижной точки.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Вторая работа на ту же тему в 1889 отмечается премией Шведской академии наук, и Ковалевская избирается членом-корреспондентом на физико-математическом отделении Российской академии наук.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Documents and Settings\Школа3\Рабочий стол\7385653_akadem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365104"/>
            <a:ext cx="2000264" cy="2015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84784"/>
            <a:ext cx="8032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29 января 1891 года Ковалевская в возрасте 41 года скончалась в Стокгольме от воспаления лёгких. Похоронена в Стокгольме, на Северном кладбище.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3212976"/>
            <a:ext cx="73140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Президент Академии наук СССР Н. И. Вавилов сказал 13 января 1950 года на торжественном заседании, посвященном 100-летию со дня рождения С. В. Ковалевской: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«...В истории человечества до Ковалевской не было женщины, равной ей по силе и своеобразию математического таланта».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908720"/>
            <a:ext cx="81439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Память о Софье Васильевне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Ковалевская (латинское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Kovalevskaya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— лунный кратер; Наименование утверждёно Международным астрономическим союзом в 1970 году.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память о Софье Ковалевской был назван астероид (1859) Ковалевская, открытая астрономом Крымской астрофизической обсерватории Людмилой Васильевной Журавлёвой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 сентября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1972 года.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Премия имени С. В. Ковалевской — присуждается Отделением математических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 с 1992 года за выдающиеся результаты в области математики.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Гимназия имени С. В. Ковалевской — образовательное учреждение в городе Великие Луки (в России), основанное в 1958 году. Почетное название «имени С. В. Ковалевской» носит с 2000 года.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19853"/>
            <a:ext cx="78581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школа  имени Софьи Ковалевской города Вильнюса (литовское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Vilniaus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Sofijos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Kovalevskajos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vidurinė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mokykla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— 49-я средняя школа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городе Вильнюс (Литва) открыта  1 сентября 1980 года. В 1998 году школе было присвоено имя  Софьи Ковалевской.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Софьи Ковалевской (швед.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Sonja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Kovalevsky-skolan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— прежнее название средней общеобразовательной школы (гимназии) «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Метапонтум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(швед.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grundskolan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Metapontum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в Стокгольме (Швеция), основанной в 1996 году.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Имя Софьи Ковалевской носят улицы во многих городах бывшего СССР.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Самолёт 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Airbus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A320 авиакомпании «Аэрофлот-Российские Авиалинии» носит имя Софьи Ковалевской.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928671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Память о Софье Васильевне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571480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42985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первая женщина – профессор математики, Ковалевская является личностью, много содействовавшей успеху женского движения в Европе. Ученые заслуги, признанные несколькими университетами и тремя академиями, выступили для научного сообщества того времени несомненными доказательствами способности женщин к плодотворной научной и интеллектуальной деятельности.</a:t>
            </a:r>
          </a:p>
          <a:p>
            <a:pPr algn="ctr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Ковалевская С.В. была целеустремленной личностью, стремившейся к самосовершенствованию. </a:t>
            </a:r>
          </a:p>
          <a:p>
            <a:pPr algn="ctr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Софья Васильевна  является примером для современной молодёжи в стремлении получать знания, добиваться решения поставленных целей.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Литература и интернет-ресурсы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244334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http://nsportal.ru/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00240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1.Самин Д. К. Самые знаменитые эмигранты России. - М.: Вече, 2000, с. 69.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929066"/>
            <a:ext cx="4647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953350"/>
            <a:ext cx="4871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http://nsportal.ru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2708920"/>
            <a:ext cx="3499892" cy="3291848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9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Интересные факты биографии </a:t>
            </a:r>
          </a:p>
          <a:p>
            <a:pPr algn="ctr"/>
            <a:r>
              <a:rPr lang="ru-RU" sz="9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Софьи Васильевны Ковалевской</a:t>
            </a: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 smtClean="0"/>
          </a:p>
          <a:p>
            <a:endParaRPr lang="ru-RU" sz="72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357166"/>
            <a:ext cx="4286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«Выдающиеся личности математики»</a:t>
            </a:r>
            <a:endParaRPr lang="ru-RU" sz="2800" dirty="0"/>
          </a:p>
        </p:txBody>
      </p:sp>
      <p:pic>
        <p:nvPicPr>
          <p:cNvPr id="5" name="Рисунок 4" descr="Софья Васильевна Ковалевска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14554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биографии великого математика России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Софьи Васильевны Ковалевской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85926"/>
            <a:ext cx="8215370" cy="5528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</a:p>
          <a:p>
            <a:endPara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1.Собрать, проанализировать   материалы сети Интернет и литературу  с жизнеописанием Софьи Васильевны  Ковалевской.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2.Отобрать интересные факты  биографии  С.В. Ковалевской.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Систематизировать собранные материалы , оформив их  в компьютерную презентацию.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4.Сформулировать выводы, на основе собранной информации 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7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Методы работы: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1.Сбор и систематизация теоретических материалов.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2.Оформление собранных материалов в компьютерную презентацию.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861048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</a:p>
          <a:p>
            <a:pPr algn="ctr"/>
            <a:endPara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Продукт(компьютерную презентацию) данного проекта уместно использовать на уроках математики, внеклассных мероприятиях  в среднем звене.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15" y="1142984"/>
            <a:ext cx="790983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«Бывают дни – дороже года, а есть года – не стоят дня»,- гласит народная мудрость. Яркие моменты жизни любого человека всегда запоминаются лучше, чем обычные явления жизни, поэтому считаю выбранную тему проекта актуальной.  Познакомившись с интересными фактами биографии Софьи Васильевны Ковалевской ученики лучше запомнят ее, как великого математика и просто интересного человека, при необходимости смогут найти ответ на сложный вопрос жизни, используя опыт известной личности.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27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57148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Софья Васильевна Ковалевская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Documents and Settings\Школа3\Рабочий стол\94825627_kovalevska1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00174"/>
            <a:ext cx="2857520" cy="41711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3" y="2492896"/>
            <a:ext cx="45005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Софья Васильевна Ковалевская,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урожденная Корвин-Круковская, родилась в Москве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(3) января 1850 года. </a:t>
            </a:r>
          </a:p>
        </p:txBody>
      </p:sp>
      <p:pic>
        <p:nvPicPr>
          <p:cNvPr id="5" name="Picture 5" descr="C:\Documents and Settings\Школа3\Рабочий стол\94825627_kovalevska1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7" y="1484784"/>
            <a:ext cx="2857520" cy="4171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928671"/>
            <a:ext cx="75724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Интересные факты биографии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Софьи Васильевны Ковалевской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071678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«Я получила в наследство страсть к науке от предка, венгерского короля Матвея Корвина; любовь к математике, музыке и поэзии — от деда матери с отцовской стороны, астронома Шуберта; личную любовь к свободе — от Польши; от цыганки прабабки — любовь к бродяжничеству и неуменье подчиняться принятым обычаям; остальное — от России».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(Софья Ковалевская)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1071546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Поступление женщин в высшие учебные заведения России было запрещено. Поэтому Ковалевская могла продолжить обучение только за границей, но выдавать заграничный паспорт можно было только с разрешения родителей или мужа. Отец не собирался давать разрешения, так как не хотел дальнейшего обучения дочери.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Софья организовала фиктивный брак с молодым учёным В. О. Ковалевским. Правда, Ковалевский не подозревал, что в итоге влюбится в свою фиктивную жену.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1868 году Ковалевская вышла замуж за Владимира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Онуфриевича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Ковалевского, и новобрачные отправились за границу.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1869 году училась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Гейдельбергском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университете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Кенигсбергера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с 1870 года по 1874 год в Берлинском университете у К. Т. В. Вейерштрасса.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Хотя по правилам университета как женщина слушать лекций она не могла, но Вейерштрасс, заинтересованный её математическими дарованиями, руководил её занятиями.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071942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«Что касается математического образования Ковалевской, то я имел очень немного учеников, которые могли бы сравниться с ней по прилежанию, способностям, усердию и увлечению наукой».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(профессор Вейерштрасс)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548</TotalTime>
  <Words>1009</Words>
  <Application>Microsoft Office PowerPoint</Application>
  <PresentationFormat>Экран (4:3)</PresentationFormat>
  <Paragraphs>111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Century Gothic</vt:lpstr>
      <vt:lpstr>Times New Roman</vt:lpstr>
      <vt:lpstr>Wingdings 2</vt:lpstr>
      <vt:lpstr>Остин</vt:lpstr>
      <vt:lpstr>Интересные факты и события из           истории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57</cp:revision>
  <dcterms:modified xsi:type="dcterms:W3CDTF">2025-03-26T09:33:17Z</dcterms:modified>
</cp:coreProperties>
</file>