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56" y="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SLIDES_API884632415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SLIDES_API884632415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SLIDES_API884632415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SLIDES_API884632415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SLIDES_API884632415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SLIDES_API884632415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SLIDES_API884632415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SLIDES_API884632415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SLIDES_API884632415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SLIDES_API884632415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SLIDES_API884632415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SLIDES_API884632415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SLIDES_API884632415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SLIDES_API884632415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SLIDES_API884632415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SLIDES_API884632415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SLIDES_API884632415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SLIDES_API884632415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SLIDES_API884632415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SLIDES_API884632415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SLIDES_API884632415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SLIDES_API884632415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SLIDES_API884632415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SLIDES_API884632415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SLIDES_API884632415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SLIDES_API884632415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SLIDES_API884632415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SLIDES_API884632415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SLIDES_API884632415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SLIDES_API884632415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SLIDES_API884632415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SLIDES_API884632415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SLIDES_API884632415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SLIDES_API884632415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pearmin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510450" y="1423555"/>
            <a:ext cx="8123100" cy="128847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Необычные применения математики к решению задач</a:t>
            </a:r>
            <a:endParaRPr dirty="0"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510450" y="3075709"/>
            <a:ext cx="8123100" cy="16625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ru-RU" dirty="0" smtClean="0"/>
              <a:t>                                </a:t>
            </a:r>
            <a:r>
              <a:rPr lang="en" dirty="0" smtClean="0"/>
              <a:t>Исследовательский </a:t>
            </a:r>
            <a:r>
              <a:rPr lang="en" dirty="0"/>
              <a:t>проект</a:t>
            </a:r>
            <a:r>
              <a:rPr lang="en" dirty="0" smtClean="0"/>
              <a:t>.</a:t>
            </a:r>
            <a:endParaRPr lang="ru-RU" dirty="0" smtClean="0"/>
          </a:p>
          <a:p>
            <a:r>
              <a:rPr lang="ru-RU" dirty="0" smtClean="0"/>
              <a:t>                                                                         Автор: </a:t>
            </a:r>
            <a:r>
              <a:rPr lang="ru-RU" dirty="0" smtClean="0"/>
              <a:t>Джабаева С. Г.,</a:t>
            </a:r>
            <a:endParaRPr lang="ru-RU" dirty="0"/>
          </a:p>
          <a:p>
            <a:r>
              <a:rPr lang="ru-RU" dirty="0"/>
              <a:t>             </a:t>
            </a:r>
            <a:r>
              <a:rPr lang="ru-RU" dirty="0" smtClean="0"/>
              <a:t>                                                             учитель </a:t>
            </a:r>
            <a:r>
              <a:rPr lang="ru-RU" dirty="0"/>
              <a:t>математики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10451" y="446809"/>
            <a:ext cx="8363386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           Муниципальное </a:t>
            </a:r>
            <a:r>
              <a:rPr lang="ru-RU" b="1" dirty="0"/>
              <a:t>общеобразовательное учреждение</a:t>
            </a:r>
            <a:endParaRPr lang="ru-RU" dirty="0"/>
          </a:p>
          <a:p>
            <a:r>
              <a:rPr lang="ru-RU" b="1" dirty="0" smtClean="0"/>
              <a:t>                               «</a:t>
            </a:r>
            <a:r>
              <a:rPr lang="ru-RU" b="1" dirty="0"/>
              <a:t>Никольская основная общеобразовательная школа» </a:t>
            </a:r>
            <a:endParaRPr lang="ru-RU" dirty="0"/>
          </a:p>
          <a:p>
            <a:r>
              <a:rPr lang="ru-RU" dirty="0" smtClean="0"/>
              <a:t>         171418</a:t>
            </a:r>
            <a:r>
              <a:rPr lang="ru-RU" dirty="0"/>
              <a:t>, Тверская область, </a:t>
            </a:r>
            <a:r>
              <a:rPr lang="ru-RU" dirty="0" err="1"/>
              <a:t>Рамешковский</a:t>
            </a:r>
            <a:r>
              <a:rPr lang="ru-RU" dirty="0"/>
              <a:t> </a:t>
            </a:r>
            <a:r>
              <a:rPr lang="ru-RU" dirty="0" smtClean="0"/>
              <a:t>муниципальный округ, </a:t>
            </a:r>
            <a:r>
              <a:rPr lang="ru-RU" dirty="0"/>
              <a:t>с. Никольское,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ул</a:t>
            </a:r>
            <a:r>
              <a:rPr lang="ru-RU" dirty="0"/>
              <a:t>. </a:t>
            </a:r>
            <a:r>
              <a:rPr lang="ru-RU" dirty="0" smtClean="0"/>
              <a:t>Центральная</a:t>
            </a:r>
            <a:r>
              <a:rPr lang="ru-RU" dirty="0"/>
              <a:t>, д.56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2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Схема методических рекомендаций по внедрению нестандартных методов</a:t>
            </a:r>
            <a:endParaRPr/>
          </a:p>
        </p:txBody>
      </p:sp>
      <p:sp>
        <p:nvSpPr>
          <p:cNvPr id="122" name="Google Shape;122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pic>
        <p:nvPicPr>
          <p:cNvPr id="123" name="Google Shape;12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5000" y="127000"/>
            <a:ext cx="5080000" cy="381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3"/>
          <p:cNvSpPr txBox="1">
            <a:spLocks noGrp="1"/>
          </p:cNvSpPr>
          <p:nvPr>
            <p:ph type="title"/>
          </p:nvPr>
        </p:nvSpPr>
        <p:spPr>
          <a:xfrm>
            <a:off x="145473" y="124691"/>
            <a:ext cx="8686827" cy="89303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Примеры успешного применения нетрадиционных </a:t>
            </a:r>
            <a:r>
              <a:rPr lang="ru-RU" dirty="0" smtClean="0"/>
              <a:t>   </a:t>
            </a:r>
            <a:r>
              <a:rPr lang="en" dirty="0" smtClean="0"/>
              <a:t>методов</a:t>
            </a:r>
            <a:endParaRPr dirty="0"/>
          </a:p>
        </p:txBody>
      </p:sp>
      <p:sp>
        <p:nvSpPr>
          <p:cNvPr id="129" name="Google Shape;129;p23"/>
          <p:cNvSpPr txBox="1">
            <a:spLocks noGrp="1"/>
          </p:cNvSpPr>
          <p:nvPr>
            <p:ph type="body" idx="1"/>
          </p:nvPr>
        </p:nvSpPr>
        <p:spPr>
          <a:xfrm>
            <a:off x="311700" y="1174173"/>
            <a:ext cx="8520600" cy="354150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Нестандартные методы в математике активно применяются в образовательной практике, способствуя развитию креативного мышления. Один из подходов — использование численных неравенств и свойств функций, которые помогают решать сложные задачи. Успешным считается метод Дэйл Энн Доддса, создающий атмосферу игры с эмоциональными и визуализированными задачами. Игровые методы, такие как задания в формате "Да/Нет", развивают логическое мышление и делают обучение интерактивным. Эти подходы усиливают интерес учащихся и готовят их к современным вызовам.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" name="Google Shape;130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Оценка эффективности внедрения технологий обучения</a:t>
            </a:r>
            <a:endParaRPr/>
          </a:p>
        </p:txBody>
      </p:sp>
      <p:sp>
        <p:nvSpPr>
          <p:cNvPr id="136" name="Google Shape;136;p24"/>
          <p:cNvSpPr txBox="1">
            <a:spLocks noGrp="1"/>
          </p:cNvSpPr>
          <p:nvPr>
            <p:ph type="body" idx="1"/>
          </p:nvPr>
        </p:nvSpPr>
        <p:spPr>
          <a:xfrm>
            <a:off x="311700" y="1392382"/>
            <a:ext cx="8520600" cy="332329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новых технологий в образование требует системной оценки их эффективности, включая как преимущества, так и возможные препятствия. К основным плюсам относится индивидуализация учебных программ и оптимизация финансовых затрат. Однако успех зависит от квалификации преподавателей и их отношения к технологиям. Объективные критерии оценки должны включать количественные и качественные показатели, такие как уровень усвоения материала и обратная связь от студентов. Регулярная адаптация критериев оценки необходима для соответствия современным требованиям и повышению качества обучения.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Google Shape;137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>
            <a:spLocks noGrp="1"/>
          </p:cNvSpPr>
          <p:nvPr>
            <p:ph type="title"/>
          </p:nvPr>
        </p:nvSpPr>
        <p:spPr>
          <a:xfrm>
            <a:off x="706582" y="197427"/>
            <a:ext cx="8125718" cy="82029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Будущее нетрадиционных подходов в математическом образовании</a:t>
            </a:r>
            <a:endParaRPr dirty="0"/>
          </a:p>
        </p:txBody>
      </p:sp>
      <p:sp>
        <p:nvSpPr>
          <p:cNvPr id="143" name="Google Shape;143;p25"/>
          <p:cNvSpPr txBox="1">
            <a:spLocks noGrp="1"/>
          </p:cNvSpPr>
          <p:nvPr>
            <p:ph type="body" idx="1"/>
          </p:nvPr>
        </p:nvSpPr>
        <p:spPr>
          <a:xfrm>
            <a:off x="311700" y="1226127"/>
            <a:ext cx="8520600" cy="34895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требования к обучению математики требуют обновления традиционных методов. Нетрадиционные подходы, такие как игры и интерактивные технологии, повышают интерес студентов и развивают их когнитивные навыки. Индивидуализированный подход в обучении и использование современных технологий, как online-платформы, создают продуктивную образовательную среду. Важно проводить эксперименты с новыми методиками и анализировать их эффективность, чтобы интегрировать их в образовательный процесс и адаптироваться к потребностям каждого ученика.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" name="Google Shape;144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6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Схемы и формы работы для интеграции нетрадиционных подходов в математическое образование</a:t>
            </a:r>
            <a:endParaRPr/>
          </a:p>
        </p:txBody>
      </p:sp>
      <p:sp>
        <p:nvSpPr>
          <p:cNvPr id="150" name="Google Shape;150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pic>
        <p:nvPicPr>
          <p:cNvPr id="151" name="Google Shape;15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5000" y="127000"/>
            <a:ext cx="5080001" cy="3810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7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Схемы и формы работы для интеграции нетрадиционных подходов в математическое образование</a:t>
            </a:r>
            <a:endParaRPr/>
          </a:p>
        </p:txBody>
      </p:sp>
      <p:sp>
        <p:nvSpPr>
          <p:cNvPr id="157" name="Google Shape;157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pic>
        <p:nvPicPr>
          <p:cNvPr id="158" name="Google Shape;15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5000" y="127000"/>
            <a:ext cx="5080001" cy="3810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  </a:t>
            </a:r>
            <a:r>
              <a:rPr lang="en" dirty="0" smtClean="0"/>
              <a:t>Заключение</a:t>
            </a:r>
            <a:endParaRPr dirty="0"/>
          </a:p>
        </p:txBody>
      </p:sp>
      <p:sp>
        <p:nvSpPr>
          <p:cNvPr id="164" name="Google Shape;164;p28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6979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нашего исследования мы подтвердили, что нестандартные методы решения математических задач существенно влияют на образовательный процесс. Анализ показал важность креативного и критического мышления для старшеклассников. Респонденты осознали значимость таких подходов, однако многие испытывают трудности при их использовании. Мы предлагаем внедрять нестандартные методики, такие как визуализация и игры, чтобы повысить интерес и улучшить качество обучения. Будущее образования в этом направлении требует дальнейших исследований и практического применения.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" name="Google Shape;165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9"/>
          <p:cNvSpPr txBox="1">
            <a:spLocks noGrp="1"/>
          </p:cNvSpPr>
          <p:nvPr>
            <p:ph type="title"/>
          </p:nvPr>
        </p:nvSpPr>
        <p:spPr>
          <a:xfrm>
            <a:off x="311700" y="72737"/>
            <a:ext cx="8520600" cy="59228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Список литературы</a:t>
            </a:r>
            <a:endParaRPr/>
          </a:p>
        </p:txBody>
      </p:sp>
      <p:sp>
        <p:nvSpPr>
          <p:cNvPr id="171" name="Google Shape;171;p29"/>
          <p:cNvSpPr txBox="1">
            <a:spLocks noGrp="1"/>
          </p:cNvSpPr>
          <p:nvPr>
            <p:ph type="body" idx="1"/>
          </p:nvPr>
        </p:nvSpPr>
        <p:spPr>
          <a:xfrm>
            <a:off x="311700" y="550718"/>
            <a:ext cx="8520600" cy="41649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Исследовательская работа по теме "Методы решения старинных задач" // infourok.ru. Доступно: https://infourok.ru/issledovatelskaya-rabota-po-teme-metodi-resheniya-starinnih-zadach-1986042.html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Нестандартные методы решения математических задач // bibliofond.ru. Доступно: https://www.bibliofond.ru/view.aspx?id=134836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Реферат по математике "Решение задач разными способами" // nsportal.ru. Доступно: https://nsportal.ru/ap/library/drugoe/2012/10/13/referat-po-matematike-reshenie-zadach-raznymi-sposobami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Меджидов А.С. Нестандартные методы решения задач по математике // Вестник Социально-педагогического института, 2012. Доступно: https://</a:t>
            </a:r>
            <a:r>
              <a:rPr lang="e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cyberleninka.ru/article/n/nestandartnye-metody-resheniya-zadach-po-matematike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2" name="Google Shape;172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Цель</a:t>
            </a:r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и внедрение необычных методов решения математических задач в образовательный процесс.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Google Shape;6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Задачи</a:t>
            </a:r>
            <a:endParaRPr dirty="0"/>
          </a:p>
        </p:txBody>
      </p:sp>
      <p:sp>
        <p:nvSpPr>
          <p:cNvPr id="73" name="Google Shape;73;p15"/>
          <p:cNvSpPr txBox="1">
            <a:spLocks noGrp="1"/>
          </p:cNvSpPr>
          <p:nvPr>
            <p:ph type="body" idx="1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1. </a:t>
            </a:r>
            <a:r>
              <a:rPr lang="e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</a:t>
            </a:r>
            <a:r>
              <a:rPr lang="e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существующие нестандартные методы решения задач</a:t>
            </a:r>
            <a:r>
              <a:rPr lang="e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Провести опрос среди старшеклассников и абитуриентов о их подходах к решению задач;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Разработать методические рекомендации по внедрению этих методов в учебный процесс.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Google Shape;74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Проблема</a:t>
            </a:r>
            <a:endParaRPr/>
          </a:p>
        </p:txBody>
      </p:sp>
      <p:sp>
        <p:nvSpPr>
          <p:cNvPr id="80" name="Google Shape;80;p16"/>
          <p:cNvSpPr txBox="1">
            <a:spLocks noGrp="1"/>
          </p:cNvSpPr>
          <p:nvPr>
            <p:ph type="body" idx="1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Недостаток нетрадиционного мышления у старшеклассников и абитуриентов, что затрудняет их успешное решение сложных математических задач</a:t>
            </a:r>
            <a:r>
              <a:rPr lang="en" dirty="0"/>
              <a:t>.</a:t>
            </a:r>
            <a:endParaRPr dirty="0"/>
          </a:p>
        </p:txBody>
      </p:sp>
      <p:sp>
        <p:nvSpPr>
          <p:cNvPr id="81" name="Google Shape;81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Введение</a:t>
            </a:r>
            <a:endParaRPr/>
          </a:p>
        </p:txBody>
      </p:sp>
      <p:sp>
        <p:nvSpPr>
          <p:cNvPr id="87" name="Google Shape;87;p17"/>
          <p:cNvSpPr txBox="1">
            <a:spLocks noGrp="1"/>
          </p:cNvSpPr>
          <p:nvPr>
            <p:ph type="body" idx="1"/>
          </p:nvPr>
        </p:nvSpPr>
        <p:spPr>
          <a:xfrm>
            <a:off x="311700" y="1174173"/>
            <a:ext cx="8520600" cy="354150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как наука претерпела значительные изменения за последние десятилетия, вызванные развитием технологий и изменением образовательных стандартов. Современный мир предъявляет новые требования к образованию, особенно в решении сложных математических задач, где традиционные методы уже не всегда эффективны. Актуальность исследования нестандартных подходов к обучению математики обусловлена потребностью учащихся в гибкости мышления и способности справляться с нестандартными решениями. Наша работа направлена на исследование этих методов и их интеграцию в образовательный процесс.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Google Shape;88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Контекст и значение нестандартных подходов в математике</a:t>
            </a:r>
            <a:endParaRPr dirty="0"/>
          </a:p>
        </p:txBody>
      </p:sp>
      <p:sp>
        <p:nvSpPr>
          <p:cNvPr id="94" name="Google Shape;94;p18"/>
          <p:cNvSpPr txBox="1">
            <a:spLocks noGrp="1"/>
          </p:cNvSpPr>
          <p:nvPr>
            <p:ph type="body" idx="1"/>
          </p:nvPr>
        </p:nvSpPr>
        <p:spPr>
          <a:xfrm>
            <a:off x="311700" y="1381991"/>
            <a:ext cx="8520600" cy="333368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Необычные применения математики открывают различные возможности для нахождения нестандартных решений сложных задач. Это требует оригинального мышления и креативного подхода, что особенно важно в условиях современных экзаменационных стандартов. Нестандартные задачи формируют у студентов навыки, необходимые для работы в условиях неопределенности. Исторические примеры подчеркивают значимость этих методов, а визуальные инструменты облегчают понимание. Использование нестандартных методов учебы способствует развитию уверенности и гибкости мышления.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Google Shape;95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Анализ существующих нестандартных методов</a:t>
            </a:r>
            <a:endParaRPr dirty="0"/>
          </a:p>
        </p:txBody>
      </p:sp>
      <p:sp>
        <p:nvSpPr>
          <p:cNvPr id="101" name="Google Shape;101;p19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6979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Нестандартные подходы в математике становятся актуальными в образовании, открывая свободу для креативного мышления. Они помогают находить оригинальные решения и углублять понимание концепций. К методам относятся функциональные подстановки, логические задачи и визуальные инструменты. Использование таких методов делает обучение увлекательным и способствует развитию критического мышления. Однако в современных учебниках часто не хватает внимания к этим подходам, что ограничивает творческие возможности учащихся. Важно, чтобы учителя интегрировали нестандартные методы, что повысит качество образования и интерес к математике.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Google Shape;102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>
            <a:spLocks noGrp="1"/>
          </p:cNvSpPr>
          <p:nvPr>
            <p:ph type="title"/>
          </p:nvPr>
        </p:nvSpPr>
        <p:spPr>
          <a:xfrm>
            <a:off x="228600" y="218209"/>
            <a:ext cx="8603700" cy="7995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Опрос старшеклассников: мнения </a:t>
            </a:r>
            <a:r>
              <a:rPr lang="en" dirty="0" smtClean="0"/>
              <a:t>и</a:t>
            </a:r>
            <a:r>
              <a:rPr lang="ru-RU" dirty="0" smtClean="0"/>
              <a:t> </a:t>
            </a:r>
            <a:r>
              <a:rPr lang="en" dirty="0" smtClean="0"/>
              <a:t>предпочтения</a:t>
            </a:r>
            <a:endParaRPr dirty="0"/>
          </a:p>
        </p:txBody>
      </p:sp>
      <p:sp>
        <p:nvSpPr>
          <p:cNvPr id="108" name="Google Shape;108;p20"/>
          <p:cNvSpPr txBox="1">
            <a:spLocks noGrp="1"/>
          </p:cNvSpPr>
          <p:nvPr>
            <p:ph type="body" idx="1"/>
          </p:nvPr>
        </p:nvSpPr>
        <p:spPr>
          <a:xfrm>
            <a:off x="311700" y="1017726"/>
            <a:ext cx="8520600" cy="36979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Современное математическое образование привлекает старшеклассников к участию в олимпиадах, что способствует развитию их креативного мышления и навыков решения нестандартных задач. Эти задания помогают учащимся не только проверять свои знания, но и адаптироваться к новым ситуациям, формируя критическое мышление. Применение нестандартных методов в учебном процессе позволяет углубленно изучать математику, однако недостаток ресурсов и внимание к традиционным подходам тормозят внедрение новшеств. Необходимы квалифицированные педагоги, способные интегрировать нестандартные задачи и развивать математические навыки учеников.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Google Shape;109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>
            <a:spLocks noGrp="1"/>
          </p:cNvSpPr>
          <p:nvPr>
            <p:ph type="title"/>
          </p:nvPr>
        </p:nvSpPr>
        <p:spPr>
          <a:xfrm>
            <a:off x="155864" y="124691"/>
            <a:ext cx="8676436" cy="89303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Методические рекомендации по внедрению нестандартных методов</a:t>
            </a:r>
            <a:endParaRPr dirty="0"/>
          </a:p>
        </p:txBody>
      </p:sp>
      <p:sp>
        <p:nvSpPr>
          <p:cNvPr id="115" name="Google Shape;115;p21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6979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глубокого вовлечения учащихся в процесс обучения рекомендуется использовать нестандартные методы: игровые технологии, проектные работы и интеграцию искусства с математикой. Такие подходы расширяют горизонты понимания сложных концепций, а конкурсные мероприятия делают обучение увлекательным. Также важна разработка образовательных событий, учитывающих индивидуальные интересы, что развивает креативность и навыки самостоятельности. Визуальные средства и работа со сказками способствуют восприятию материала, в то время как активные формы занятий, такие как уроки-зачеты, повышают мотивацию и ответственность студентов за обучение.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Google Shape;116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985</Words>
  <Application>Microsoft Office PowerPoint</Application>
  <PresentationFormat>Экран (16:9)</PresentationFormat>
  <Paragraphs>58</Paragraphs>
  <Slides>17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Proxima Nova</vt:lpstr>
      <vt:lpstr>Times New Roman</vt:lpstr>
      <vt:lpstr>Spearmint</vt:lpstr>
      <vt:lpstr>Необычные применения математики к решению задач</vt:lpstr>
      <vt:lpstr>Цель</vt:lpstr>
      <vt:lpstr>Задачи</vt:lpstr>
      <vt:lpstr>Проблема</vt:lpstr>
      <vt:lpstr>Введение</vt:lpstr>
      <vt:lpstr>Контекст и значение нестандартных подходов в математике</vt:lpstr>
      <vt:lpstr>Анализ существующих нестандартных методов</vt:lpstr>
      <vt:lpstr>Опрос старшеклассников: мнения и предпочтения</vt:lpstr>
      <vt:lpstr>Методические рекомендации по внедрению нестандартных методов</vt:lpstr>
      <vt:lpstr>Презентация PowerPoint</vt:lpstr>
      <vt:lpstr>Примеры успешного применения нетрадиционных    методов</vt:lpstr>
      <vt:lpstr>Оценка эффективности внедрения технологий обучения</vt:lpstr>
      <vt:lpstr>Будущее нетрадиционных подходов в математическом образовании</vt:lpstr>
      <vt:lpstr>Презентация PowerPoint</vt:lpstr>
      <vt:lpstr>Презентация PowerPoint</vt:lpstr>
      <vt:lpstr>  Заключение</vt:lpstr>
      <vt:lpstr>Список литературы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Необычные применения математики к решению задач</dc:title>
  <cp:lastModifiedBy>Admin</cp:lastModifiedBy>
  <cp:revision>5</cp:revision>
  <dcterms:modified xsi:type="dcterms:W3CDTF">2025-03-26T09:07:56Z</dcterms:modified>
</cp:coreProperties>
</file>