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82" r:id="rId2"/>
    <p:sldId id="276" r:id="rId3"/>
    <p:sldId id="256" r:id="rId4"/>
    <p:sldId id="277" r:id="rId5"/>
    <p:sldId id="257" r:id="rId6"/>
    <p:sldId id="283" r:id="rId7"/>
    <p:sldId id="279" r:id="rId8"/>
    <p:sldId id="261" r:id="rId9"/>
    <p:sldId id="262" r:id="rId10"/>
    <p:sldId id="267" r:id="rId11"/>
    <p:sldId id="268" r:id="rId12"/>
    <p:sldId id="269" r:id="rId13"/>
    <p:sldId id="280" r:id="rId14"/>
    <p:sldId id="270" r:id="rId15"/>
    <p:sldId id="271" r:id="rId16"/>
    <p:sldId id="28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43" d="100"/>
          <a:sy n="43" d="100"/>
        </p:scale>
        <p:origin x="3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93889-D897-41B6-B6B3-4B0F2199595F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57445-F08B-47F8-803B-12F9EDB51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3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57445-F08B-47F8-803B-12F9EDB51B2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03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4132-111B-48E6-A182-6D7A013B005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707672/2c0f8f30-2660-4b04-9f63-2896e21ba6fd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098" y="-9375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8579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образовательное учреждение детский сад № 2 «Светлячок»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35743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Проект: «Космос и Вселенная»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357694"/>
            <a:ext cx="728667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Сачек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Мария Алексеевна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</a:t>
            </a:r>
            <a:r>
              <a:rPr lang="ru-RU" sz="1600" b="1" dirty="0"/>
              <a:t> развитие.</a:t>
            </a:r>
            <a:endParaRPr lang="ru-RU" sz="1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97447"/>
            <a:ext cx="3312368" cy="330750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50" y="1417637"/>
            <a:ext cx="3672408" cy="32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7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347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по ознакомлению с окружающем миром «Космос –это интересно»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расширение знания детей о космосе, о полете первого космонавта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616624" cy="3600400"/>
          </a:xfrm>
        </p:spPr>
      </p:pic>
    </p:spTree>
    <p:extLst>
      <p:ext uri="{BB962C8B-B14F-4D97-AF65-F5344CB8AC3E}">
        <p14:creationId xmlns:p14="http://schemas.microsoft.com/office/powerpoint/2010/main" val="3927995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94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0" y="764704"/>
            <a:ext cx="3672408" cy="2768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18" y="764704"/>
            <a:ext cx="3475858" cy="2768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0347" y="2366870"/>
            <a:ext cx="2349807" cy="46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7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4194212" cy="2551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81648"/>
            <a:ext cx="4762872" cy="262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58196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литература про Космос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65" y="1340768"/>
            <a:ext cx="6480720" cy="4018206"/>
          </a:xfrm>
        </p:spPr>
      </p:pic>
    </p:spTree>
    <p:extLst>
      <p:ext uri="{BB962C8B-B14F-4D97-AF65-F5344CB8AC3E}">
        <p14:creationId xmlns:p14="http://schemas.microsoft.com/office/powerpoint/2010/main" val="3045392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модуль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«Полет  на луну»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4500570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"/>
          <a:stretch/>
        </p:blipFill>
        <p:spPr>
          <a:xfrm>
            <a:off x="1115616" y="1124744"/>
            <a:ext cx="7488832" cy="4320480"/>
          </a:xfrm>
        </p:spPr>
      </p:pic>
    </p:spTree>
    <p:extLst>
      <p:ext uri="{BB962C8B-B14F-4D97-AF65-F5344CB8AC3E}">
        <p14:creationId xmlns:p14="http://schemas.microsoft.com/office/powerpoint/2010/main" val="1577470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модуль «Солнечная система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268760"/>
            <a:ext cx="6624737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96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32856"/>
            <a:ext cx="7100862" cy="151216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70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692696"/>
            <a:ext cx="6768752" cy="58326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привлекал внимание детей. Еще в недавнем прошлом, все дети хотели быть космонавтами, с раннего детства знали кто такие Ю. Гагарин и В. Терешкова. Сейчас все совсем не так. Дети узнают о космосе из мультфильмов, совсем не задумываясь правда ли то, что рассказывается о космосе в них. И мало кто знает, что первым человеком, покорившим космос, был наш соотечественник – Ю. А. Гагарин. Поэтому нужно грамотно выстроить работу по формированию у детей первичных представлений о космическом пространстве и людях, покоривших его.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86124"/>
            <a:ext cx="5036000" cy="22322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29240"/>
            <a:ext cx="9144000" cy="1428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</a:t>
            </a:r>
            <a:endParaRPr lang="ru-RU" sz="1800" dirty="0" smtClean="0"/>
          </a:p>
        </p:txBody>
      </p:sp>
      <p:pic>
        <p:nvPicPr>
          <p:cNvPr id="5" name="Picture 2" descr="https://avatars.mds.yandex.net/get-pdb/1707672/2c0f8f30-2660-4b04-9f63-2896e21ba6fd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7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889844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59340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поверхностные знания детей о космическом пространстве, о первых космонавтах.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старшего дошкольного возраста представлений о космическом пространстве, Солнечной системе и ее планетах, освоении космоса людьми.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проекта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обучающий, исследовательский, игровой.</a:t>
            </a:r>
          </a:p>
        </p:txBody>
      </p:sp>
    </p:spTree>
    <p:extLst>
      <p:ext uri="{BB962C8B-B14F-4D97-AF65-F5344CB8AC3E}">
        <p14:creationId xmlns:p14="http://schemas.microsoft.com/office/powerpoint/2010/main" val="2954744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76250"/>
            <a:ext cx="7978775" cy="302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1538" y="642918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                             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1537" y="612845"/>
            <a:ext cx="69072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детей о многообразии космоса.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об интересных фактах и событиях космоса, познакомить с первым лётчиком-космонавтом Ю.А.   Гагариным.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первой женщиной космонавтом В. Терешковой.                                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речь дошкольников ,развивать творческое воображение, фантазию, умение импровизировать;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взаимопомощи в детском коллективе.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доброжелательное отношение друг к другу,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Родине, гордость за соотечественников, покоряющих космос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образовательный процесс. стимулировать их творческую активность.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28596" y="357166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                 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 smtClean="0">
              <a:solidFill>
                <a:srgbClr val="FFFF00"/>
              </a:solidFill>
            </a:endParaRPr>
          </a:p>
          <a:p>
            <a:pPr lvl="0"/>
            <a:endParaRPr lang="ru-RU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857232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857232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Сформируются элементарные знания по теме «Космос»;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Сформируются нравственно – патриотические чувства;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Повысится заинтересованность темой про космос, творческая активность;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Улучшатся межличностные отношения детей в группе; 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Повысится активность родителей, участников 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260878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33" y="-17115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27584" y="58847"/>
            <a:ext cx="72728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Выявление первоначальных знаний детей о космосе.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Информация родителей о предстоящей деятельности.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Подбор литературы о космосе, презентаций, фотографий, плакатов.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Проведение недели космоса в группе.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с родителями по заданной теме.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сюжетно - ролевых, дидактических и подвижных игр, индивидуальной и групповой работы.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Коллективный модуль «Солнечная система» 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Коллективная работа – стен газета «Полёт на Луну».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Оформление мини-выставки в группе на тему «Неизведанный космос».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833"/>
            <a:ext cx="91059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1000108"/>
            <a:ext cx="5486400" cy="500066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187624" y="5445224"/>
            <a:ext cx="7572428" cy="857255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80204"/>
            <a:ext cx="60304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- непосредственная реализация проекта по образовательным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космос».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дать детям представление о планетах солнечной системы, солнце, звёздах, первом полете в космос, выяснить знания детей по данному вопросу.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«Голубая планета - Земля».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объяснить детям, что такое телескоп, космическое пространство, показать, как прекрасна наша Земля из космоса.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«Луна - спутник Земли».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выяснить представления детей о Луне, месяце, расширять знания о лунной поверхности, атмосфере.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«Планеты Солнечной системы».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дать детям представление о планетах солнечной системы;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порядке расположения планет относительно Солнца, их величине;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интерес к научному познанию космического пространства.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«Первый космонавт».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детей с историей покорения космоса и первым космонавтом;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гордости за первых покорителей космоса;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патриотизма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44624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97552" cy="1656184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73" y="836713"/>
            <a:ext cx="3571151" cy="30227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3" y="836712"/>
            <a:ext cx="4038600" cy="30243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13" y="3356992"/>
            <a:ext cx="3429519" cy="25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26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знакомить детей с литературой о космосе; воспитывать познавательную активность.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3415428" cy="23591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19502" y="1195532"/>
            <a:ext cx="2359168" cy="31685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3965879"/>
            <a:ext cx="3600401" cy="19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9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520</Words>
  <Application>Microsoft Office PowerPoint</Application>
  <PresentationFormat>Экран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   Актуальность проекта: Космос всегда привлекал внимание детей. Еще в недавнем прошлом, все дети хотели быть космонавтами, с раннего детства знали кто такие Ю. Гагарин и В. Терешкова. Сейчас все совсем не так. Дети узнают о космосе из мультфильмов, совсем не задумываясь правда ли то, что рассказывается о космосе в них. И мало кто знает, что первым человеком, покорившим космос, был наш соотечественник – Ю. А. Гагарин. Поэтому нужно грамотно выстроить работу по формированию у детей первичных представлений о космическом пространстве и людях, покоривших его.    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художественной литературы Цель: знакомить детей с литературой о космосе; воспитывать познавательную активность. </vt:lpstr>
      <vt:lpstr>Художественно-эстетическое развитие.</vt:lpstr>
      <vt:lpstr> Познавательное развитие НОД по ознакомлению с окружающем миром «Космос –это интересно»  Цель: расширение знания детей о космосе, о полете первого космонавта Ю.А.Гагарина </vt:lpstr>
      <vt:lpstr>Презентация PowerPoint</vt:lpstr>
      <vt:lpstr>Социально-коммуникативное развитие</vt:lpstr>
      <vt:lpstr>Познавательная литература про Космос</vt:lpstr>
      <vt:lpstr>Коллективный модуль «Полет  на луну»</vt:lpstr>
      <vt:lpstr>Коллективный модуль «Солнечная система».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ПРЕКТА НА ТЕМУ: « МЫ И КОСМОС» ДЛЯ ДЕТЕЙ СТАРШЕЙ ЛОГОПЕДИЧЕСКОЙ ГРУППЫ</dc:title>
  <dc:creator>Пользователь Windows</dc:creator>
  <cp:lastModifiedBy>KomP</cp:lastModifiedBy>
  <cp:revision>112</cp:revision>
  <dcterms:created xsi:type="dcterms:W3CDTF">2013-05-06T06:30:30Z</dcterms:created>
  <dcterms:modified xsi:type="dcterms:W3CDTF">2024-04-24T19:06:15Z</dcterms:modified>
</cp:coreProperties>
</file>